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1"/>
  </p:notesMasterIdLst>
  <p:sldIdLst>
    <p:sldId id="256" r:id="rId5"/>
    <p:sldId id="257" r:id="rId6"/>
    <p:sldId id="258" r:id="rId7"/>
    <p:sldId id="259" r:id="rId8"/>
    <p:sldId id="264" r:id="rId9"/>
    <p:sldId id="265" r:id="rId10"/>
    <p:sldId id="260" r:id="rId11"/>
    <p:sldId id="266" r:id="rId12"/>
    <p:sldId id="262"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m Jackson" userId="310614ba-3ee1-4347-8229-b8f8e5d78874" providerId="ADAL" clId="{D0DD5B10-2597-468F-A36A-0C81EA5790B0}"/>
    <pc:docChg chg="undo custSel addSld delSld modSld sldOrd">
      <pc:chgData name="Karem Jackson" userId="310614ba-3ee1-4347-8229-b8f8e5d78874" providerId="ADAL" clId="{D0DD5B10-2597-468F-A36A-0C81EA5790B0}" dt="2024-01-10T23:30:18.110" v="3802" actId="27636"/>
      <pc:docMkLst>
        <pc:docMk/>
      </pc:docMkLst>
      <pc:sldChg chg="modSp add">
        <pc:chgData name="Karem Jackson" userId="310614ba-3ee1-4347-8229-b8f8e5d78874" providerId="ADAL" clId="{D0DD5B10-2597-468F-A36A-0C81EA5790B0}" dt="2024-01-10T21:34:54.259" v="220" actId="20577"/>
        <pc:sldMkLst>
          <pc:docMk/>
          <pc:sldMk cId="3851559158" sldId="259"/>
        </pc:sldMkLst>
        <pc:spChg chg="mod">
          <ac:chgData name="Karem Jackson" userId="310614ba-3ee1-4347-8229-b8f8e5d78874" providerId="ADAL" clId="{D0DD5B10-2597-468F-A36A-0C81EA5790B0}" dt="2024-01-10T21:25:08.523" v="6" actId="255"/>
          <ac:spMkLst>
            <pc:docMk/>
            <pc:sldMk cId="3851559158" sldId="259"/>
            <ac:spMk id="2" creationId="{29B9699F-B81F-4DA4-A1EE-C2CDB6D335A8}"/>
          </ac:spMkLst>
        </pc:spChg>
        <pc:spChg chg="mod">
          <ac:chgData name="Karem Jackson" userId="310614ba-3ee1-4347-8229-b8f8e5d78874" providerId="ADAL" clId="{D0DD5B10-2597-468F-A36A-0C81EA5790B0}" dt="2024-01-10T21:34:54.259" v="220" actId="20577"/>
          <ac:spMkLst>
            <pc:docMk/>
            <pc:sldMk cId="3851559158" sldId="259"/>
            <ac:spMk id="3" creationId="{265B2E05-EE4A-4036-A468-3658DBA0C3A7}"/>
          </ac:spMkLst>
        </pc:spChg>
      </pc:sldChg>
      <pc:sldChg chg="modSp add">
        <pc:chgData name="Karem Jackson" userId="310614ba-3ee1-4347-8229-b8f8e5d78874" providerId="ADAL" clId="{D0DD5B10-2597-468F-A36A-0C81EA5790B0}" dt="2024-01-10T22:35:49.662" v="1377" actId="20577"/>
        <pc:sldMkLst>
          <pc:docMk/>
          <pc:sldMk cId="1156506760" sldId="260"/>
        </pc:sldMkLst>
        <pc:spChg chg="mod">
          <ac:chgData name="Karem Jackson" userId="310614ba-3ee1-4347-8229-b8f8e5d78874" providerId="ADAL" clId="{D0DD5B10-2597-468F-A36A-0C81EA5790B0}" dt="2024-01-10T22:35:49.662" v="1377" actId="20577"/>
          <ac:spMkLst>
            <pc:docMk/>
            <pc:sldMk cId="1156506760" sldId="260"/>
            <ac:spMk id="2" creationId="{2DBF90A7-7DB4-40F9-9D9F-050C4A95B6C8}"/>
          </ac:spMkLst>
        </pc:spChg>
        <pc:spChg chg="mod">
          <ac:chgData name="Karem Jackson" userId="310614ba-3ee1-4347-8229-b8f8e5d78874" providerId="ADAL" clId="{D0DD5B10-2597-468F-A36A-0C81EA5790B0}" dt="2024-01-10T21:52:37.753" v="557" actId="27636"/>
          <ac:spMkLst>
            <pc:docMk/>
            <pc:sldMk cId="1156506760" sldId="260"/>
            <ac:spMk id="3" creationId="{766C95BF-E225-4501-AB88-363C311D74C3}"/>
          </ac:spMkLst>
        </pc:spChg>
        <pc:spChg chg="mod">
          <ac:chgData name="Karem Jackson" userId="310614ba-3ee1-4347-8229-b8f8e5d78874" providerId="ADAL" clId="{D0DD5B10-2597-468F-A36A-0C81EA5790B0}" dt="2024-01-10T21:53:44.488" v="558" actId="122"/>
          <ac:spMkLst>
            <pc:docMk/>
            <pc:sldMk cId="1156506760" sldId="260"/>
            <ac:spMk id="4" creationId="{346D3456-E18D-4CEF-8CCA-00A527A5A35B}"/>
          </ac:spMkLst>
        </pc:spChg>
      </pc:sldChg>
      <pc:sldChg chg="modSp add del">
        <pc:chgData name="Karem Jackson" userId="310614ba-3ee1-4347-8229-b8f8e5d78874" providerId="ADAL" clId="{D0DD5B10-2597-468F-A36A-0C81EA5790B0}" dt="2024-01-10T22:36:18.825" v="1379" actId="2696"/>
        <pc:sldMkLst>
          <pc:docMk/>
          <pc:sldMk cId="1558122352" sldId="261"/>
        </pc:sldMkLst>
        <pc:spChg chg="mod">
          <ac:chgData name="Karem Jackson" userId="310614ba-3ee1-4347-8229-b8f8e5d78874" providerId="ADAL" clId="{D0DD5B10-2597-468F-A36A-0C81EA5790B0}" dt="2024-01-10T21:55:11.736" v="600" actId="122"/>
          <ac:spMkLst>
            <pc:docMk/>
            <pc:sldMk cId="1558122352" sldId="261"/>
            <ac:spMk id="2" creationId="{C4874275-4179-43D5-938F-004ADD3BF7BB}"/>
          </ac:spMkLst>
        </pc:spChg>
        <pc:spChg chg="mod">
          <ac:chgData name="Karem Jackson" userId="310614ba-3ee1-4347-8229-b8f8e5d78874" providerId="ADAL" clId="{D0DD5B10-2597-468F-A36A-0C81EA5790B0}" dt="2024-01-10T21:57:53.704" v="610" actId="122"/>
          <ac:spMkLst>
            <pc:docMk/>
            <pc:sldMk cId="1558122352" sldId="261"/>
            <ac:spMk id="3" creationId="{45DBD909-5629-4543-82DE-C4A93CC441C3}"/>
          </ac:spMkLst>
        </pc:spChg>
      </pc:sldChg>
      <pc:sldChg chg="modSp add">
        <pc:chgData name="Karem Jackson" userId="310614ba-3ee1-4347-8229-b8f8e5d78874" providerId="ADAL" clId="{D0DD5B10-2597-468F-A36A-0C81EA5790B0}" dt="2024-01-10T22:48:51.148" v="1823" actId="20577"/>
        <pc:sldMkLst>
          <pc:docMk/>
          <pc:sldMk cId="3343068854" sldId="262"/>
        </pc:sldMkLst>
        <pc:spChg chg="mod">
          <ac:chgData name="Karem Jackson" userId="310614ba-3ee1-4347-8229-b8f8e5d78874" providerId="ADAL" clId="{D0DD5B10-2597-468F-A36A-0C81EA5790B0}" dt="2024-01-10T22:37:06.573" v="1427" actId="255"/>
          <ac:spMkLst>
            <pc:docMk/>
            <pc:sldMk cId="3343068854" sldId="262"/>
            <ac:spMk id="2" creationId="{F84847F1-A4FE-4F2D-9338-55B59E745BDC}"/>
          </ac:spMkLst>
        </pc:spChg>
        <pc:spChg chg="mod">
          <ac:chgData name="Karem Jackson" userId="310614ba-3ee1-4347-8229-b8f8e5d78874" providerId="ADAL" clId="{D0DD5B10-2597-468F-A36A-0C81EA5790B0}" dt="2024-01-10T21:58:57.963" v="663" actId="20577"/>
          <ac:spMkLst>
            <pc:docMk/>
            <pc:sldMk cId="3343068854" sldId="262"/>
            <ac:spMk id="3" creationId="{09560A5C-A52F-4A6C-A318-35FBC4596505}"/>
          </ac:spMkLst>
        </pc:spChg>
        <pc:spChg chg="mod">
          <ac:chgData name="Karem Jackson" userId="310614ba-3ee1-4347-8229-b8f8e5d78874" providerId="ADAL" clId="{D0DD5B10-2597-468F-A36A-0C81EA5790B0}" dt="2024-01-10T22:48:14.193" v="1736" actId="20577"/>
          <ac:spMkLst>
            <pc:docMk/>
            <pc:sldMk cId="3343068854" sldId="262"/>
            <ac:spMk id="4" creationId="{E22D6F00-1E0E-4289-9C52-FED2FAEE91A0}"/>
          </ac:spMkLst>
        </pc:spChg>
        <pc:spChg chg="mod">
          <ac:chgData name="Karem Jackson" userId="310614ba-3ee1-4347-8229-b8f8e5d78874" providerId="ADAL" clId="{D0DD5B10-2597-468F-A36A-0C81EA5790B0}" dt="2024-01-10T21:59:06.162" v="684" actId="20577"/>
          <ac:spMkLst>
            <pc:docMk/>
            <pc:sldMk cId="3343068854" sldId="262"/>
            <ac:spMk id="5" creationId="{41763F90-682D-435B-B5D5-ED24617DC4EB}"/>
          </ac:spMkLst>
        </pc:spChg>
        <pc:spChg chg="mod">
          <ac:chgData name="Karem Jackson" userId="310614ba-3ee1-4347-8229-b8f8e5d78874" providerId="ADAL" clId="{D0DD5B10-2597-468F-A36A-0C81EA5790B0}" dt="2024-01-10T22:48:51.148" v="1823" actId="20577"/>
          <ac:spMkLst>
            <pc:docMk/>
            <pc:sldMk cId="3343068854" sldId="262"/>
            <ac:spMk id="6" creationId="{204A37AF-6D55-4745-9296-9E118981BCCC}"/>
          </ac:spMkLst>
        </pc:spChg>
      </pc:sldChg>
      <pc:sldChg chg="add del">
        <pc:chgData name="Karem Jackson" userId="310614ba-3ee1-4347-8229-b8f8e5d78874" providerId="ADAL" clId="{D0DD5B10-2597-468F-A36A-0C81EA5790B0}" dt="2024-01-10T22:36:13.453" v="1378" actId="2696"/>
        <pc:sldMkLst>
          <pc:docMk/>
          <pc:sldMk cId="4116098558" sldId="263"/>
        </pc:sldMkLst>
      </pc:sldChg>
      <pc:sldChg chg="modSp add">
        <pc:chgData name="Karem Jackson" userId="310614ba-3ee1-4347-8229-b8f8e5d78874" providerId="ADAL" clId="{D0DD5B10-2597-468F-A36A-0C81EA5790B0}" dt="2024-01-10T22:31:06.469" v="1252" actId="313"/>
        <pc:sldMkLst>
          <pc:docMk/>
          <pc:sldMk cId="3352018072" sldId="264"/>
        </pc:sldMkLst>
        <pc:spChg chg="mod">
          <ac:chgData name="Karem Jackson" userId="310614ba-3ee1-4347-8229-b8f8e5d78874" providerId="ADAL" clId="{D0DD5B10-2597-468F-A36A-0C81EA5790B0}" dt="2024-01-10T22:27:53.483" v="1205" actId="122"/>
          <ac:spMkLst>
            <pc:docMk/>
            <pc:sldMk cId="3352018072" sldId="264"/>
            <ac:spMk id="2" creationId="{DCBD26FE-6112-4EEF-AF51-8F461F79075A}"/>
          </ac:spMkLst>
        </pc:spChg>
        <pc:spChg chg="mod">
          <ac:chgData name="Karem Jackson" userId="310614ba-3ee1-4347-8229-b8f8e5d78874" providerId="ADAL" clId="{D0DD5B10-2597-468F-A36A-0C81EA5790B0}" dt="2024-01-10T22:31:06.469" v="1252" actId="313"/>
          <ac:spMkLst>
            <pc:docMk/>
            <pc:sldMk cId="3352018072" sldId="264"/>
            <ac:spMk id="3" creationId="{7E790E9C-DE46-4FA3-BFE3-ECD20F2CBFFF}"/>
          </ac:spMkLst>
        </pc:spChg>
      </pc:sldChg>
      <pc:sldChg chg="modSp add">
        <pc:chgData name="Karem Jackson" userId="310614ba-3ee1-4347-8229-b8f8e5d78874" providerId="ADAL" clId="{D0DD5B10-2597-468F-A36A-0C81EA5790B0}" dt="2024-01-10T22:34:50.173" v="1330" actId="27636"/>
        <pc:sldMkLst>
          <pc:docMk/>
          <pc:sldMk cId="710662975" sldId="265"/>
        </pc:sldMkLst>
        <pc:spChg chg="mod">
          <ac:chgData name="Karem Jackson" userId="310614ba-3ee1-4347-8229-b8f8e5d78874" providerId="ADAL" clId="{D0DD5B10-2597-468F-A36A-0C81EA5790B0}" dt="2024-01-10T22:34:32.370" v="1322" actId="122"/>
          <ac:spMkLst>
            <pc:docMk/>
            <pc:sldMk cId="710662975" sldId="265"/>
            <ac:spMk id="2" creationId="{2D4FAE89-2900-45F6-9F23-2C26AFF67C34}"/>
          </ac:spMkLst>
        </pc:spChg>
        <pc:spChg chg="mod">
          <ac:chgData name="Karem Jackson" userId="310614ba-3ee1-4347-8229-b8f8e5d78874" providerId="ADAL" clId="{D0DD5B10-2597-468F-A36A-0C81EA5790B0}" dt="2024-01-10T22:34:50.173" v="1330" actId="27636"/>
          <ac:spMkLst>
            <pc:docMk/>
            <pc:sldMk cId="710662975" sldId="265"/>
            <ac:spMk id="3" creationId="{42CCD1A4-6BB3-48BC-B3C9-DD5B98671F4E}"/>
          </ac:spMkLst>
        </pc:spChg>
      </pc:sldChg>
      <pc:sldChg chg="addSp delSp modSp add ord">
        <pc:chgData name="Karem Jackson" userId="310614ba-3ee1-4347-8229-b8f8e5d78874" providerId="ADAL" clId="{D0DD5B10-2597-468F-A36A-0C81EA5790B0}" dt="2024-01-10T22:46:36.988" v="1658"/>
        <pc:sldMkLst>
          <pc:docMk/>
          <pc:sldMk cId="2301683193" sldId="266"/>
        </pc:sldMkLst>
        <pc:spChg chg="del">
          <ac:chgData name="Karem Jackson" userId="310614ba-3ee1-4347-8229-b8f8e5d78874" providerId="ADAL" clId="{D0DD5B10-2597-468F-A36A-0C81EA5790B0}" dt="2024-01-10T22:37:34.200" v="1429"/>
          <ac:spMkLst>
            <pc:docMk/>
            <pc:sldMk cId="2301683193" sldId="266"/>
            <ac:spMk id="2" creationId="{AFC24EFF-0B9F-49AF-8EF2-BD7B12856770}"/>
          </ac:spMkLst>
        </pc:spChg>
        <pc:spChg chg="del">
          <ac:chgData name="Karem Jackson" userId="310614ba-3ee1-4347-8229-b8f8e5d78874" providerId="ADAL" clId="{D0DD5B10-2597-468F-A36A-0C81EA5790B0}" dt="2024-01-10T22:37:34.200" v="1429"/>
          <ac:spMkLst>
            <pc:docMk/>
            <pc:sldMk cId="2301683193" sldId="266"/>
            <ac:spMk id="3" creationId="{FC7E2608-AA32-416F-9834-42D44D3A8CDD}"/>
          </ac:spMkLst>
        </pc:spChg>
        <pc:spChg chg="del">
          <ac:chgData name="Karem Jackson" userId="310614ba-3ee1-4347-8229-b8f8e5d78874" providerId="ADAL" clId="{D0DD5B10-2597-468F-A36A-0C81EA5790B0}" dt="2024-01-10T22:37:34.200" v="1429"/>
          <ac:spMkLst>
            <pc:docMk/>
            <pc:sldMk cId="2301683193" sldId="266"/>
            <ac:spMk id="4" creationId="{EE9EC42E-CCE4-4247-B751-862B1AD3424E}"/>
          </ac:spMkLst>
        </pc:spChg>
        <pc:spChg chg="del">
          <ac:chgData name="Karem Jackson" userId="310614ba-3ee1-4347-8229-b8f8e5d78874" providerId="ADAL" clId="{D0DD5B10-2597-468F-A36A-0C81EA5790B0}" dt="2024-01-10T22:37:34.200" v="1429"/>
          <ac:spMkLst>
            <pc:docMk/>
            <pc:sldMk cId="2301683193" sldId="266"/>
            <ac:spMk id="5" creationId="{48235AD7-C2DF-4A95-8E9D-B016B6BD5DAA}"/>
          </ac:spMkLst>
        </pc:spChg>
        <pc:spChg chg="del">
          <ac:chgData name="Karem Jackson" userId="310614ba-3ee1-4347-8229-b8f8e5d78874" providerId="ADAL" clId="{D0DD5B10-2597-468F-A36A-0C81EA5790B0}" dt="2024-01-10T22:37:34.200" v="1429"/>
          <ac:spMkLst>
            <pc:docMk/>
            <pc:sldMk cId="2301683193" sldId="266"/>
            <ac:spMk id="6" creationId="{F6FA27C7-38A3-4CB5-A3E5-28F52E57E0AC}"/>
          </ac:spMkLst>
        </pc:spChg>
        <pc:spChg chg="add mod">
          <ac:chgData name="Karem Jackson" userId="310614ba-3ee1-4347-8229-b8f8e5d78874" providerId="ADAL" clId="{D0DD5B10-2597-468F-A36A-0C81EA5790B0}" dt="2024-01-10T22:38:27.917" v="1460" actId="14100"/>
          <ac:spMkLst>
            <pc:docMk/>
            <pc:sldMk cId="2301683193" sldId="266"/>
            <ac:spMk id="7" creationId="{26116FD0-D6AF-4B0D-82F1-05D71064CFF9}"/>
          </ac:spMkLst>
        </pc:spChg>
        <pc:spChg chg="add mod">
          <ac:chgData name="Karem Jackson" userId="310614ba-3ee1-4347-8229-b8f8e5d78874" providerId="ADAL" clId="{D0DD5B10-2597-468F-A36A-0C81EA5790B0}" dt="2024-01-10T22:46:19.039" v="1657" actId="20577"/>
          <ac:spMkLst>
            <pc:docMk/>
            <pc:sldMk cId="2301683193" sldId="266"/>
            <ac:spMk id="8" creationId="{80962FD3-246C-4A73-B1E5-56D7D0CE5652}"/>
          </ac:spMkLst>
        </pc:spChg>
      </pc:sldChg>
      <pc:sldChg chg="addSp delSp modSp add">
        <pc:chgData name="Karem Jackson" userId="310614ba-3ee1-4347-8229-b8f8e5d78874" providerId="ADAL" clId="{D0DD5B10-2597-468F-A36A-0C81EA5790B0}" dt="2024-01-10T22:50:23.942" v="1936" actId="20577"/>
        <pc:sldMkLst>
          <pc:docMk/>
          <pc:sldMk cId="1250614038" sldId="267"/>
        </pc:sldMkLst>
        <pc:spChg chg="del">
          <ac:chgData name="Karem Jackson" userId="310614ba-3ee1-4347-8229-b8f8e5d78874" providerId="ADAL" clId="{D0DD5B10-2597-468F-A36A-0C81EA5790B0}" dt="2024-01-10T22:46:52.004" v="1660"/>
          <ac:spMkLst>
            <pc:docMk/>
            <pc:sldMk cId="1250614038" sldId="267"/>
            <ac:spMk id="2" creationId="{878019F5-1CDB-4A36-8A51-F6223577652E}"/>
          </ac:spMkLst>
        </pc:spChg>
        <pc:spChg chg="del">
          <ac:chgData name="Karem Jackson" userId="310614ba-3ee1-4347-8229-b8f8e5d78874" providerId="ADAL" clId="{D0DD5B10-2597-468F-A36A-0C81EA5790B0}" dt="2024-01-10T22:46:52.004" v="1660"/>
          <ac:spMkLst>
            <pc:docMk/>
            <pc:sldMk cId="1250614038" sldId="267"/>
            <ac:spMk id="3" creationId="{8A99E50B-DD12-4D2F-B472-6F638137088F}"/>
          </ac:spMkLst>
        </pc:spChg>
        <pc:spChg chg="del">
          <ac:chgData name="Karem Jackson" userId="310614ba-3ee1-4347-8229-b8f8e5d78874" providerId="ADAL" clId="{D0DD5B10-2597-468F-A36A-0C81EA5790B0}" dt="2024-01-10T22:46:52.004" v="1660"/>
          <ac:spMkLst>
            <pc:docMk/>
            <pc:sldMk cId="1250614038" sldId="267"/>
            <ac:spMk id="4" creationId="{3D60CEB8-E666-44C5-A224-105E2FCA86A9}"/>
          </ac:spMkLst>
        </pc:spChg>
        <pc:spChg chg="del">
          <ac:chgData name="Karem Jackson" userId="310614ba-3ee1-4347-8229-b8f8e5d78874" providerId="ADAL" clId="{D0DD5B10-2597-468F-A36A-0C81EA5790B0}" dt="2024-01-10T22:46:52.004" v="1660"/>
          <ac:spMkLst>
            <pc:docMk/>
            <pc:sldMk cId="1250614038" sldId="267"/>
            <ac:spMk id="5" creationId="{D30E11AE-C418-4619-B515-9DD77DD8AFC0}"/>
          </ac:spMkLst>
        </pc:spChg>
        <pc:spChg chg="del">
          <ac:chgData name="Karem Jackson" userId="310614ba-3ee1-4347-8229-b8f8e5d78874" providerId="ADAL" clId="{D0DD5B10-2597-468F-A36A-0C81EA5790B0}" dt="2024-01-10T22:46:52.004" v="1660"/>
          <ac:spMkLst>
            <pc:docMk/>
            <pc:sldMk cId="1250614038" sldId="267"/>
            <ac:spMk id="6" creationId="{120E1306-6C87-485A-97CB-85E839CB06A5}"/>
          </ac:spMkLst>
        </pc:spChg>
        <pc:spChg chg="add mod">
          <ac:chgData name="Karem Jackson" userId="310614ba-3ee1-4347-8229-b8f8e5d78874" providerId="ADAL" clId="{D0DD5B10-2597-468F-A36A-0C81EA5790B0}" dt="2024-01-10T22:47:20.189" v="1698" actId="122"/>
          <ac:spMkLst>
            <pc:docMk/>
            <pc:sldMk cId="1250614038" sldId="267"/>
            <ac:spMk id="7" creationId="{5E3875B6-F460-4FE9-9227-3F4255106121}"/>
          </ac:spMkLst>
        </pc:spChg>
        <pc:spChg chg="add mod">
          <ac:chgData name="Karem Jackson" userId="310614ba-3ee1-4347-8229-b8f8e5d78874" providerId="ADAL" clId="{D0DD5B10-2597-468F-A36A-0C81EA5790B0}" dt="2024-01-10T22:50:23.942" v="1936" actId="20577"/>
          <ac:spMkLst>
            <pc:docMk/>
            <pc:sldMk cId="1250614038" sldId="267"/>
            <ac:spMk id="8" creationId="{1EE20770-68DD-498D-BA31-30BC3D9D1339}"/>
          </ac:spMkLst>
        </pc:spChg>
      </pc:sldChg>
      <pc:sldChg chg="modSp add">
        <pc:chgData name="Karem Jackson" userId="310614ba-3ee1-4347-8229-b8f8e5d78874" providerId="ADAL" clId="{D0DD5B10-2597-468F-A36A-0C81EA5790B0}" dt="2024-01-10T23:01:19.320" v="2560" actId="27636"/>
        <pc:sldMkLst>
          <pc:docMk/>
          <pc:sldMk cId="3436358220" sldId="268"/>
        </pc:sldMkLst>
        <pc:spChg chg="mod">
          <ac:chgData name="Karem Jackson" userId="310614ba-3ee1-4347-8229-b8f8e5d78874" providerId="ADAL" clId="{D0DD5B10-2597-468F-A36A-0C81EA5790B0}" dt="2024-01-10T23:00:44.075" v="2553" actId="20577"/>
          <ac:spMkLst>
            <pc:docMk/>
            <pc:sldMk cId="3436358220" sldId="268"/>
            <ac:spMk id="2" creationId="{2D23C26B-A41C-4BC5-84FE-1FA235CD2B74}"/>
          </ac:spMkLst>
        </pc:spChg>
        <pc:spChg chg="mod">
          <ac:chgData name="Karem Jackson" userId="310614ba-3ee1-4347-8229-b8f8e5d78874" providerId="ADAL" clId="{D0DD5B10-2597-468F-A36A-0C81EA5790B0}" dt="2024-01-10T23:01:19.320" v="2560" actId="27636"/>
          <ac:spMkLst>
            <pc:docMk/>
            <pc:sldMk cId="3436358220" sldId="268"/>
            <ac:spMk id="3" creationId="{C4268B0A-2B6C-4A3C-9DDF-DBFCFA25026E}"/>
          </ac:spMkLst>
        </pc:spChg>
      </pc:sldChg>
      <pc:sldChg chg="modSp add">
        <pc:chgData name="Karem Jackson" userId="310614ba-3ee1-4347-8229-b8f8e5d78874" providerId="ADAL" clId="{D0DD5B10-2597-468F-A36A-0C81EA5790B0}" dt="2024-01-10T23:05:20.390" v="3050" actId="20577"/>
        <pc:sldMkLst>
          <pc:docMk/>
          <pc:sldMk cId="2001629859" sldId="269"/>
        </pc:sldMkLst>
        <pc:spChg chg="mod">
          <ac:chgData name="Karem Jackson" userId="310614ba-3ee1-4347-8229-b8f8e5d78874" providerId="ADAL" clId="{D0DD5B10-2597-468F-A36A-0C81EA5790B0}" dt="2024-01-10T23:00:25.956" v="2552"/>
          <ac:spMkLst>
            <pc:docMk/>
            <pc:sldMk cId="2001629859" sldId="269"/>
            <ac:spMk id="2" creationId="{0CE6E12B-1AE2-437B-97C3-81696371C46E}"/>
          </ac:spMkLst>
        </pc:spChg>
        <pc:spChg chg="mod">
          <ac:chgData name="Karem Jackson" userId="310614ba-3ee1-4347-8229-b8f8e5d78874" providerId="ADAL" clId="{D0DD5B10-2597-468F-A36A-0C81EA5790B0}" dt="2024-01-10T23:05:20.390" v="3050" actId="20577"/>
          <ac:spMkLst>
            <pc:docMk/>
            <pc:sldMk cId="2001629859" sldId="269"/>
            <ac:spMk id="3" creationId="{D15C7063-4B0C-40A5-89B6-A0686FB706EC}"/>
          </ac:spMkLst>
        </pc:spChg>
      </pc:sldChg>
      <pc:sldChg chg="modSp add">
        <pc:chgData name="Karem Jackson" userId="310614ba-3ee1-4347-8229-b8f8e5d78874" providerId="ADAL" clId="{D0DD5B10-2597-468F-A36A-0C81EA5790B0}" dt="2024-01-10T23:13:00.291" v="3318" actId="313"/>
        <pc:sldMkLst>
          <pc:docMk/>
          <pc:sldMk cId="3530107095" sldId="270"/>
        </pc:sldMkLst>
        <pc:spChg chg="mod">
          <ac:chgData name="Karem Jackson" userId="310614ba-3ee1-4347-8229-b8f8e5d78874" providerId="ADAL" clId="{D0DD5B10-2597-468F-A36A-0C81EA5790B0}" dt="2024-01-10T23:06:04.607" v="3074" actId="122"/>
          <ac:spMkLst>
            <pc:docMk/>
            <pc:sldMk cId="3530107095" sldId="270"/>
            <ac:spMk id="2" creationId="{D9425132-06FE-4306-BE8C-BE898F851569}"/>
          </ac:spMkLst>
        </pc:spChg>
        <pc:spChg chg="mod">
          <ac:chgData name="Karem Jackson" userId="310614ba-3ee1-4347-8229-b8f8e5d78874" providerId="ADAL" clId="{D0DD5B10-2597-468F-A36A-0C81EA5790B0}" dt="2024-01-10T23:13:00.291" v="3318" actId="313"/>
          <ac:spMkLst>
            <pc:docMk/>
            <pc:sldMk cId="3530107095" sldId="270"/>
            <ac:spMk id="3" creationId="{A61C1952-CD25-4F7B-9255-E98CE2042156}"/>
          </ac:spMkLst>
        </pc:spChg>
      </pc:sldChg>
      <pc:sldChg chg="modSp add">
        <pc:chgData name="Karem Jackson" userId="310614ba-3ee1-4347-8229-b8f8e5d78874" providerId="ADAL" clId="{D0DD5B10-2597-468F-A36A-0C81EA5790B0}" dt="2024-01-10T23:17:46.363" v="3375" actId="20577"/>
        <pc:sldMkLst>
          <pc:docMk/>
          <pc:sldMk cId="1451544170" sldId="271"/>
        </pc:sldMkLst>
        <pc:spChg chg="mod">
          <ac:chgData name="Karem Jackson" userId="310614ba-3ee1-4347-8229-b8f8e5d78874" providerId="ADAL" clId="{D0DD5B10-2597-468F-A36A-0C81EA5790B0}" dt="2024-01-10T23:16:17.412" v="3374" actId="122"/>
          <ac:spMkLst>
            <pc:docMk/>
            <pc:sldMk cId="1451544170" sldId="271"/>
            <ac:spMk id="2" creationId="{3B9E395B-10A0-4A0A-9403-7F380895CFDE}"/>
          </ac:spMkLst>
        </pc:spChg>
        <pc:spChg chg="mod">
          <ac:chgData name="Karem Jackson" userId="310614ba-3ee1-4347-8229-b8f8e5d78874" providerId="ADAL" clId="{D0DD5B10-2597-468F-A36A-0C81EA5790B0}" dt="2024-01-10T23:17:46.363" v="3375" actId="20577"/>
          <ac:spMkLst>
            <pc:docMk/>
            <pc:sldMk cId="1451544170" sldId="271"/>
            <ac:spMk id="3" creationId="{BBA6F3E9-65D9-4D0D-8CBE-EAE6EACAD2F2}"/>
          </ac:spMkLst>
        </pc:spChg>
      </pc:sldChg>
      <pc:sldChg chg="modSp add">
        <pc:chgData name="Karem Jackson" userId="310614ba-3ee1-4347-8229-b8f8e5d78874" providerId="ADAL" clId="{D0DD5B10-2597-468F-A36A-0C81EA5790B0}" dt="2024-01-10T23:30:18.110" v="3802" actId="27636"/>
        <pc:sldMkLst>
          <pc:docMk/>
          <pc:sldMk cId="4200486302" sldId="272"/>
        </pc:sldMkLst>
        <pc:spChg chg="mod">
          <ac:chgData name="Karem Jackson" userId="310614ba-3ee1-4347-8229-b8f8e5d78874" providerId="ADAL" clId="{D0DD5B10-2597-468F-A36A-0C81EA5790B0}" dt="2024-01-10T23:18:17.356" v="3387" actId="122"/>
          <ac:spMkLst>
            <pc:docMk/>
            <pc:sldMk cId="4200486302" sldId="272"/>
            <ac:spMk id="2" creationId="{35E1963B-56EF-45A3-8E07-B5A887F89B60}"/>
          </ac:spMkLst>
        </pc:spChg>
        <pc:spChg chg="mod">
          <ac:chgData name="Karem Jackson" userId="310614ba-3ee1-4347-8229-b8f8e5d78874" providerId="ADAL" clId="{D0DD5B10-2597-468F-A36A-0C81EA5790B0}" dt="2024-01-10T23:30:18.110" v="3802" actId="27636"/>
          <ac:spMkLst>
            <pc:docMk/>
            <pc:sldMk cId="4200486302" sldId="272"/>
            <ac:spMk id="3" creationId="{365F3700-198D-4C0E-85FC-0872C76BE2E5}"/>
          </ac:spMkLst>
        </pc:spChg>
      </pc:sldChg>
      <pc:sldChg chg="modSp add">
        <pc:chgData name="Karem Jackson" userId="310614ba-3ee1-4347-8229-b8f8e5d78874" providerId="ADAL" clId="{D0DD5B10-2597-468F-A36A-0C81EA5790B0}" dt="2024-01-10T23:29:56.224" v="3799" actId="313"/>
        <pc:sldMkLst>
          <pc:docMk/>
          <pc:sldMk cId="2157318258" sldId="273"/>
        </pc:sldMkLst>
        <pc:spChg chg="mod">
          <ac:chgData name="Karem Jackson" userId="310614ba-3ee1-4347-8229-b8f8e5d78874" providerId="ADAL" clId="{D0DD5B10-2597-468F-A36A-0C81EA5790B0}" dt="2024-01-10T23:29:08.575" v="3775" actId="122"/>
          <ac:spMkLst>
            <pc:docMk/>
            <pc:sldMk cId="2157318258" sldId="273"/>
            <ac:spMk id="2" creationId="{C10A7ECA-5484-4FE1-BEAB-8B34B2B6E283}"/>
          </ac:spMkLst>
        </pc:spChg>
        <pc:spChg chg="mod">
          <ac:chgData name="Karem Jackson" userId="310614ba-3ee1-4347-8229-b8f8e5d78874" providerId="ADAL" clId="{D0DD5B10-2597-468F-A36A-0C81EA5790B0}" dt="2024-01-10T23:29:56.224" v="3799" actId="313"/>
          <ac:spMkLst>
            <pc:docMk/>
            <pc:sldMk cId="2157318258" sldId="273"/>
            <ac:spMk id="3" creationId="{225D0BCD-3EEF-4AA7-83E2-0F7A973756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A31F12-D82D-4C15-9ECC-0F0725AD6422}" type="datetimeFigureOut">
              <a:rPr lang="en-US" smtClean="0"/>
              <a:t>1/10/2024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9F7E1-D02C-4127-A7D5-C93D3799D498}" type="slidenum">
              <a:rPr lang="en-US" smtClean="0"/>
              <a:t>‹#›</a:t>
            </a:fld>
            <a:endParaRPr lang="en-US"/>
          </a:p>
        </p:txBody>
      </p:sp>
    </p:spTree>
    <p:extLst>
      <p:ext uri="{BB962C8B-B14F-4D97-AF65-F5344CB8AC3E}">
        <p14:creationId xmlns:p14="http://schemas.microsoft.com/office/powerpoint/2010/main" val="3227775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A4F1EA-8FB9-4915-A7C7-9E7E3F70EA00}" type="datetime1">
              <a:rPr lang="en-US" smtClean="0"/>
              <a:t>1/10/2024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***The current of The Holy Spirit leads us to Jesus who leads us to our Heavenly Father***</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32852-C35F-470D-87C1-79F79A9EAD93}"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E2F74-9DBE-4B5F-852C-491C406001BF}"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CDBA36-C0D9-4342-83D6-EEB830F02652}"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337732-D0B9-4815-832A-CDD378E0EAFF}" type="datetime1">
              <a:rPr lang="en-US" smtClean="0"/>
              <a:t>1/10/2024</a:t>
            </a:fld>
            <a:endParaRPr lang="en-US" dirty="0"/>
          </a:p>
        </p:txBody>
      </p:sp>
      <p:sp>
        <p:nvSpPr>
          <p:cNvPr id="5" name="Footer Placeholder 4"/>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96E28C-89CD-4A36-9F4B-033A93255B27}" type="datetime1">
              <a:rPr lang="en-US" smtClean="0"/>
              <a:t>1/10/2024</a:t>
            </a:fld>
            <a:endParaRPr lang="en-US" dirty="0"/>
          </a:p>
        </p:txBody>
      </p:sp>
      <p:sp>
        <p:nvSpPr>
          <p:cNvPr id="6" name="Footer Placeholder 5"/>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BAA066-60CE-434D-8FFF-09F6CA58D779}" type="datetime1">
              <a:rPr lang="en-US" smtClean="0"/>
              <a:t>1/10/2024</a:t>
            </a:fld>
            <a:endParaRPr lang="en-US" dirty="0"/>
          </a:p>
        </p:txBody>
      </p:sp>
      <p:sp>
        <p:nvSpPr>
          <p:cNvPr id="8" name="Footer Placeholder 7"/>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978255-481B-4386-A813-39E26D2F925B}" type="datetime1">
              <a:rPr lang="en-US" smtClean="0"/>
              <a:t>1/10/2024</a:t>
            </a:fld>
            <a:endParaRPr lang="en-US" dirty="0"/>
          </a:p>
        </p:txBody>
      </p:sp>
      <p:sp>
        <p:nvSpPr>
          <p:cNvPr id="4" name="Footer Placeholder 3"/>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4B012-5EC0-4205-A97B-3B5AD0AC0D81}" type="datetime1">
              <a:rPr lang="en-US" smtClean="0"/>
              <a:t>1/10/2024</a:t>
            </a:fld>
            <a:endParaRPr lang="en-US" dirty="0"/>
          </a:p>
        </p:txBody>
      </p:sp>
      <p:sp>
        <p:nvSpPr>
          <p:cNvPr id="3" name="Footer Placeholder 2"/>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92EF62-AD8D-4F95-BD16-BCB221C30BDF}" type="datetime1">
              <a:rPr lang="en-US" smtClean="0"/>
              <a:t>1/10/2024</a:t>
            </a:fld>
            <a:endParaRPr lang="en-US" dirty="0"/>
          </a:p>
        </p:txBody>
      </p:sp>
      <p:sp>
        <p:nvSpPr>
          <p:cNvPr id="6" name="Footer Placeholder 5"/>
          <p:cNvSpPr>
            <a:spLocks noGrp="1"/>
          </p:cNvSpPr>
          <p:nvPr>
            <p:ph type="ftr" sz="quarter" idx="11"/>
          </p:nvPr>
        </p:nvSpPr>
        <p:spPr/>
        <p:txBody>
          <a:bodyPr/>
          <a:lstStyle/>
          <a:p>
            <a:r>
              <a:rPr lang="en-US"/>
              <a:t>***The current of The Holy Spirit leads us to Jesus who leads us to our Heavenly Father***</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51058FF-DCFA-405F-A4B5-AC2C14168293}" type="datetime1">
              <a:rPr lang="en-US" smtClean="0"/>
              <a:t>1/10/2024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***The current of The Holy Spirit leads us to Jesus who leads us to our Heavenly Father***</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894A152-1B1F-40C1-9E37-55D23DD17EFE}" type="datetime1">
              <a:rPr lang="en-US" smtClean="0"/>
              <a:t>1/10/2024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***The current of The Holy Spirit leads us to Jesus who leads us to our Heavenly Father***</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4579E-A46F-4AC3-A052-C4AAACDED723}"/>
              </a:ext>
            </a:extLst>
          </p:cNvPr>
          <p:cNvSpPr>
            <a:spLocks noGrp="1"/>
          </p:cNvSpPr>
          <p:nvPr>
            <p:ph type="ctrTitle"/>
          </p:nvPr>
        </p:nvSpPr>
        <p:spPr>
          <a:xfrm>
            <a:off x="397933" y="802298"/>
            <a:ext cx="11252200" cy="2541431"/>
          </a:xfrm>
        </p:spPr>
        <p:txBody>
          <a:bodyPr>
            <a:normAutofit/>
          </a:bodyPr>
          <a:lstStyle/>
          <a:p>
            <a:pPr algn="ctr"/>
            <a:r>
              <a:rPr lang="en-US" sz="4800" dirty="0"/>
              <a:t>Staying connected to the river</a:t>
            </a:r>
          </a:p>
        </p:txBody>
      </p:sp>
      <p:sp>
        <p:nvSpPr>
          <p:cNvPr id="3" name="Subtitle 2">
            <a:extLst>
              <a:ext uri="{FF2B5EF4-FFF2-40B4-BE49-F238E27FC236}">
                <a16:creationId xmlns:a16="http://schemas.microsoft.com/office/drawing/2014/main" id="{26BCC84E-17CE-4303-AD7A-BAB17A27D8DA}"/>
              </a:ext>
            </a:extLst>
          </p:cNvPr>
          <p:cNvSpPr>
            <a:spLocks noGrp="1"/>
          </p:cNvSpPr>
          <p:nvPr>
            <p:ph type="subTitle" idx="1"/>
          </p:nvPr>
        </p:nvSpPr>
        <p:spPr>
          <a:xfrm>
            <a:off x="1109133" y="3531204"/>
            <a:ext cx="9945719" cy="977621"/>
          </a:xfrm>
        </p:spPr>
        <p:txBody>
          <a:bodyPr/>
          <a:lstStyle/>
          <a:p>
            <a:pPr algn="ctr"/>
            <a:r>
              <a:rPr lang="en-US" dirty="0"/>
              <a:t>it has life sustaining &amp; healing properties </a:t>
            </a:r>
          </a:p>
          <a:p>
            <a:pPr algn="ctr"/>
            <a:r>
              <a:rPr lang="en-US" dirty="0"/>
              <a:t> scripture reference: </a:t>
            </a:r>
            <a:r>
              <a:rPr lang="en-US" dirty="0" err="1"/>
              <a:t>ezekiel</a:t>
            </a:r>
            <a:r>
              <a:rPr lang="en-US" dirty="0"/>
              <a:t> 47: 7-12</a:t>
            </a:r>
          </a:p>
        </p:txBody>
      </p:sp>
    </p:spTree>
    <p:extLst>
      <p:ext uri="{BB962C8B-B14F-4D97-AF65-F5344CB8AC3E}">
        <p14:creationId xmlns:p14="http://schemas.microsoft.com/office/powerpoint/2010/main" val="92253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3875B6-F460-4FE9-9227-3F4255106121}"/>
              </a:ext>
            </a:extLst>
          </p:cNvPr>
          <p:cNvSpPr>
            <a:spLocks noGrp="1"/>
          </p:cNvSpPr>
          <p:nvPr>
            <p:ph type="title"/>
          </p:nvPr>
        </p:nvSpPr>
        <p:spPr>
          <a:xfrm>
            <a:off x="651933" y="804519"/>
            <a:ext cx="10402921" cy="1049235"/>
          </a:xfrm>
        </p:spPr>
        <p:txBody>
          <a:bodyPr/>
          <a:lstStyle/>
          <a:p>
            <a:pPr algn="ctr"/>
            <a:r>
              <a:rPr lang="en-US" dirty="0"/>
              <a:t>Sediment buildup causes a disconnect</a:t>
            </a:r>
          </a:p>
        </p:txBody>
      </p:sp>
      <p:sp>
        <p:nvSpPr>
          <p:cNvPr id="8" name="Content Placeholder 7">
            <a:extLst>
              <a:ext uri="{FF2B5EF4-FFF2-40B4-BE49-F238E27FC236}">
                <a16:creationId xmlns:a16="http://schemas.microsoft.com/office/drawing/2014/main" id="{1EE20770-68DD-498D-BA31-30BC3D9D1339}"/>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25061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3C26B-A41C-4BC5-84FE-1FA235CD2B74}"/>
              </a:ext>
            </a:extLst>
          </p:cNvPr>
          <p:cNvSpPr>
            <a:spLocks noGrp="1"/>
          </p:cNvSpPr>
          <p:nvPr>
            <p:ph type="title"/>
          </p:nvPr>
        </p:nvSpPr>
        <p:spPr/>
        <p:txBody>
          <a:bodyPr/>
          <a:lstStyle/>
          <a:p>
            <a:r>
              <a:rPr lang="en-US" dirty="0"/>
              <a:t>Sediment buildup can cause a disconnect</a:t>
            </a:r>
            <a:br>
              <a:rPr lang="en-US" dirty="0"/>
            </a:br>
            <a:endParaRPr lang="en-US" dirty="0"/>
          </a:p>
        </p:txBody>
      </p:sp>
      <p:sp>
        <p:nvSpPr>
          <p:cNvPr id="3" name="Content Placeholder 2">
            <a:extLst>
              <a:ext uri="{FF2B5EF4-FFF2-40B4-BE49-F238E27FC236}">
                <a16:creationId xmlns:a16="http://schemas.microsoft.com/office/drawing/2014/main" id="{C4268B0A-2B6C-4A3C-9DDF-DBFCFA25026E}"/>
              </a:ext>
            </a:extLst>
          </p:cNvPr>
          <p:cNvSpPr>
            <a:spLocks noGrp="1"/>
          </p:cNvSpPr>
          <p:nvPr>
            <p:ph idx="1"/>
          </p:nvPr>
        </p:nvSpPr>
        <p:spPr/>
        <p:txBody>
          <a:bodyPr>
            <a:normAutofit lnSpcReduction="10000"/>
          </a:bodyPr>
          <a:lstStyle/>
          <a:p>
            <a:r>
              <a:rPr lang="en-US" dirty="0"/>
              <a:t>Life happens</a:t>
            </a:r>
          </a:p>
          <a:p>
            <a:pPr lvl="1"/>
            <a:r>
              <a:rPr lang="en-US" dirty="0"/>
              <a:t>Focus can shift from what is sustaining life to the circumstances of life</a:t>
            </a:r>
          </a:p>
          <a:p>
            <a:pPr lvl="1"/>
            <a:r>
              <a:rPr lang="en-US" dirty="0"/>
              <a:t>How we respond is relative to our makeup but some things are catastrophic</a:t>
            </a:r>
          </a:p>
          <a:p>
            <a:pPr lvl="1"/>
            <a:r>
              <a:rPr lang="en-US" dirty="0"/>
              <a:t>Emotions bubble up along with questions</a:t>
            </a:r>
          </a:p>
          <a:p>
            <a:pPr lvl="2"/>
            <a:r>
              <a:rPr lang="en-US" dirty="0"/>
              <a:t>Anger</a:t>
            </a:r>
          </a:p>
          <a:p>
            <a:pPr lvl="2"/>
            <a:r>
              <a:rPr lang="en-US" dirty="0"/>
              <a:t>Why is this happening</a:t>
            </a:r>
          </a:p>
          <a:p>
            <a:pPr lvl="2"/>
            <a:r>
              <a:rPr lang="en-US" dirty="0"/>
              <a:t>Extreme response:  There is no God</a:t>
            </a:r>
          </a:p>
          <a:p>
            <a:pPr lvl="2"/>
            <a:endParaRPr lang="en-US" dirty="0"/>
          </a:p>
          <a:p>
            <a:pPr marL="0" indent="0">
              <a:buNone/>
            </a:pPr>
            <a:r>
              <a:rPr lang="en-US" dirty="0"/>
              <a:t>	</a:t>
            </a:r>
          </a:p>
          <a:p>
            <a:pPr lvl="1"/>
            <a:endParaRPr lang="en-US" dirty="0"/>
          </a:p>
        </p:txBody>
      </p:sp>
    </p:spTree>
    <p:extLst>
      <p:ext uri="{BB962C8B-B14F-4D97-AF65-F5344CB8AC3E}">
        <p14:creationId xmlns:p14="http://schemas.microsoft.com/office/powerpoint/2010/main" val="343635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E12B-1AE2-437B-97C3-81696371C46E}"/>
              </a:ext>
            </a:extLst>
          </p:cNvPr>
          <p:cNvSpPr>
            <a:spLocks noGrp="1"/>
          </p:cNvSpPr>
          <p:nvPr>
            <p:ph type="title"/>
          </p:nvPr>
        </p:nvSpPr>
        <p:spPr/>
        <p:txBody>
          <a:bodyPr/>
          <a:lstStyle/>
          <a:p>
            <a:pPr algn="ctr"/>
            <a:r>
              <a:rPr lang="en-US" dirty="0"/>
              <a:t>Sediment buildup can cause a disconnect</a:t>
            </a:r>
          </a:p>
        </p:txBody>
      </p:sp>
      <p:sp>
        <p:nvSpPr>
          <p:cNvPr id="3" name="Content Placeholder 2">
            <a:extLst>
              <a:ext uri="{FF2B5EF4-FFF2-40B4-BE49-F238E27FC236}">
                <a16:creationId xmlns:a16="http://schemas.microsoft.com/office/drawing/2014/main" id="{D15C7063-4B0C-40A5-89B6-A0686FB706EC}"/>
              </a:ext>
            </a:extLst>
          </p:cNvPr>
          <p:cNvSpPr>
            <a:spLocks noGrp="1"/>
          </p:cNvSpPr>
          <p:nvPr>
            <p:ph idx="1"/>
          </p:nvPr>
        </p:nvSpPr>
        <p:spPr/>
        <p:txBody>
          <a:bodyPr/>
          <a:lstStyle/>
          <a:p>
            <a:r>
              <a:rPr lang="en-US" dirty="0"/>
              <a:t>Remember the town?  The sandbar was growing!</a:t>
            </a:r>
          </a:p>
          <a:p>
            <a:r>
              <a:rPr lang="en-US" dirty="0"/>
              <a:t>Focus was elsewhere instead of maintaining the free flow of the river</a:t>
            </a:r>
          </a:p>
          <a:p>
            <a:r>
              <a:rPr lang="en-US" dirty="0"/>
              <a:t>The town’s prosperity was because of the river.  How did they let the relationship erode?</a:t>
            </a:r>
          </a:p>
          <a:p>
            <a:r>
              <a:rPr lang="en-US" dirty="0"/>
              <a:t>The buildup was gradual over the years.  Did no one notice that the river was further away?  3 miles is not a few footsteps away.</a:t>
            </a:r>
          </a:p>
          <a:p>
            <a:r>
              <a:rPr lang="en-US" dirty="0"/>
              <a:t>Something catastrophic can create a massive buildup but the material has to be present for it to build upon.</a:t>
            </a:r>
          </a:p>
        </p:txBody>
      </p:sp>
    </p:spTree>
    <p:extLst>
      <p:ext uri="{BB962C8B-B14F-4D97-AF65-F5344CB8AC3E}">
        <p14:creationId xmlns:p14="http://schemas.microsoft.com/office/powerpoint/2010/main" val="2001629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25132-06FE-4306-BE8C-BE898F851569}"/>
              </a:ext>
            </a:extLst>
          </p:cNvPr>
          <p:cNvSpPr>
            <a:spLocks noGrp="1"/>
          </p:cNvSpPr>
          <p:nvPr>
            <p:ph type="title"/>
          </p:nvPr>
        </p:nvSpPr>
        <p:spPr/>
        <p:txBody>
          <a:bodyPr/>
          <a:lstStyle/>
          <a:p>
            <a:pPr algn="ctr"/>
            <a:r>
              <a:rPr lang="en-US" dirty="0"/>
              <a:t>Clear out the buildup</a:t>
            </a:r>
          </a:p>
        </p:txBody>
      </p:sp>
      <p:sp>
        <p:nvSpPr>
          <p:cNvPr id="3" name="Content Placeholder 2">
            <a:extLst>
              <a:ext uri="{FF2B5EF4-FFF2-40B4-BE49-F238E27FC236}">
                <a16:creationId xmlns:a16="http://schemas.microsoft.com/office/drawing/2014/main" id="{A61C1952-CD25-4F7B-9255-E98CE2042156}"/>
              </a:ext>
            </a:extLst>
          </p:cNvPr>
          <p:cNvSpPr>
            <a:spLocks noGrp="1"/>
          </p:cNvSpPr>
          <p:nvPr>
            <p:ph idx="1"/>
          </p:nvPr>
        </p:nvSpPr>
        <p:spPr/>
        <p:txBody>
          <a:bodyPr/>
          <a:lstStyle/>
          <a:p>
            <a:r>
              <a:rPr lang="en-US" dirty="0"/>
              <a:t>Must decide how important the relationship with the River of Life is</a:t>
            </a:r>
          </a:p>
          <a:p>
            <a:r>
              <a:rPr lang="en-US" dirty="0"/>
              <a:t>Repentance clears out buildup</a:t>
            </a:r>
          </a:p>
          <a:p>
            <a:pPr lvl="1"/>
            <a:r>
              <a:rPr lang="en-US" dirty="0"/>
              <a:t>1 John 1:8-10 “If we claim to be without sin, we deceive ourselves and the truth is not in us. </a:t>
            </a:r>
            <a:r>
              <a:rPr lang="en-US" b="1" baseline="30000" dirty="0"/>
              <a:t>9 </a:t>
            </a:r>
            <a:r>
              <a:rPr lang="en-US" dirty="0"/>
              <a:t>If we confess our sins, he is faithful and just and will forgive us our sins and purify us from all unrighteousness. </a:t>
            </a:r>
            <a:r>
              <a:rPr lang="en-US" b="1" baseline="30000" dirty="0"/>
              <a:t>10 </a:t>
            </a:r>
            <a:r>
              <a:rPr lang="en-US" dirty="0"/>
              <a:t>If we claim we have not sinned, we make him out to be a liar and his word is not in us.</a:t>
            </a:r>
          </a:p>
          <a:p>
            <a:pPr lvl="1"/>
            <a:r>
              <a:rPr lang="en-US" dirty="0"/>
              <a:t>2 Timothy 2:25-26 “Opponents must be gently instructed, in the hope that God will grant them repentance leading them to a knowledge of the truth, </a:t>
            </a:r>
            <a:r>
              <a:rPr lang="en-US" b="1" baseline="30000" dirty="0"/>
              <a:t>26 </a:t>
            </a:r>
            <a:r>
              <a:rPr lang="en-US" dirty="0"/>
              <a:t>and that they will come to their senses and escape from the trap of the devil, who has taken them captive to do his will.”</a:t>
            </a:r>
          </a:p>
        </p:txBody>
      </p:sp>
    </p:spTree>
    <p:extLst>
      <p:ext uri="{BB962C8B-B14F-4D97-AF65-F5344CB8AC3E}">
        <p14:creationId xmlns:p14="http://schemas.microsoft.com/office/powerpoint/2010/main" val="3530107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395B-10A0-4A0A-9403-7F380895CFDE}"/>
              </a:ext>
            </a:extLst>
          </p:cNvPr>
          <p:cNvSpPr>
            <a:spLocks noGrp="1"/>
          </p:cNvSpPr>
          <p:nvPr>
            <p:ph type="title"/>
          </p:nvPr>
        </p:nvSpPr>
        <p:spPr>
          <a:xfrm>
            <a:off x="296333" y="804519"/>
            <a:ext cx="10758521" cy="1049235"/>
          </a:xfrm>
        </p:spPr>
        <p:txBody>
          <a:bodyPr/>
          <a:lstStyle/>
          <a:p>
            <a:pPr algn="ctr"/>
            <a:r>
              <a:rPr lang="en-US" dirty="0"/>
              <a:t>Clear out the buildup</a:t>
            </a:r>
          </a:p>
        </p:txBody>
      </p:sp>
      <p:sp>
        <p:nvSpPr>
          <p:cNvPr id="3" name="Content Placeholder 2">
            <a:extLst>
              <a:ext uri="{FF2B5EF4-FFF2-40B4-BE49-F238E27FC236}">
                <a16:creationId xmlns:a16="http://schemas.microsoft.com/office/drawing/2014/main" id="{BBA6F3E9-65D9-4D0D-8CBE-EAE6EACAD2F2}"/>
              </a:ext>
            </a:extLst>
          </p:cNvPr>
          <p:cNvSpPr>
            <a:spLocks noGrp="1"/>
          </p:cNvSpPr>
          <p:nvPr>
            <p:ph idx="1"/>
          </p:nvPr>
        </p:nvSpPr>
        <p:spPr>
          <a:xfrm>
            <a:off x="296333" y="2015732"/>
            <a:ext cx="10758521" cy="3450613"/>
          </a:xfrm>
        </p:spPr>
        <p:txBody>
          <a:bodyPr/>
          <a:lstStyle/>
          <a:p>
            <a:r>
              <a:rPr lang="en-US" dirty="0"/>
              <a:t>Proverbs 28:13-14 (NIV) ‘Whoever conceals their sins does not prosper,  but the one who confesses and renounces them finds mercy. </a:t>
            </a:r>
            <a:r>
              <a:rPr lang="en-US" b="1" baseline="30000" dirty="0"/>
              <a:t>14 </a:t>
            </a:r>
            <a:r>
              <a:rPr lang="en-US" dirty="0"/>
              <a:t>Blessed is the one who always trembles before God, but whoever hardens their heart falls into trouble.</a:t>
            </a:r>
          </a:p>
          <a:p>
            <a:endParaRPr lang="en-US" dirty="0"/>
          </a:p>
          <a:p>
            <a:endParaRPr lang="en-US" dirty="0"/>
          </a:p>
        </p:txBody>
      </p:sp>
    </p:spTree>
    <p:extLst>
      <p:ext uri="{BB962C8B-B14F-4D97-AF65-F5344CB8AC3E}">
        <p14:creationId xmlns:p14="http://schemas.microsoft.com/office/powerpoint/2010/main" val="145154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963B-56EF-45A3-8E07-B5A887F89B60}"/>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365F3700-198D-4C0E-85FC-0872C76BE2E5}"/>
              </a:ext>
            </a:extLst>
          </p:cNvPr>
          <p:cNvSpPr>
            <a:spLocks noGrp="1"/>
          </p:cNvSpPr>
          <p:nvPr>
            <p:ph idx="1"/>
          </p:nvPr>
        </p:nvSpPr>
        <p:spPr>
          <a:xfrm>
            <a:off x="575733" y="1853754"/>
            <a:ext cx="10879667" cy="3759646"/>
          </a:xfrm>
        </p:spPr>
        <p:txBody>
          <a:bodyPr>
            <a:normAutofit lnSpcReduction="10000"/>
          </a:bodyPr>
          <a:lstStyle/>
          <a:p>
            <a:r>
              <a:rPr lang="en-US" dirty="0"/>
              <a:t>We need the guidance of The Holy Spirit</a:t>
            </a:r>
          </a:p>
          <a:p>
            <a:pPr lvl="1"/>
            <a:r>
              <a:rPr lang="en-US" dirty="0"/>
              <a:t>We don’t want an outward appearance of life but be lifeless on the inside.  The Spirit gives life.</a:t>
            </a:r>
          </a:p>
          <a:p>
            <a:r>
              <a:rPr lang="en-US" dirty="0"/>
              <a:t>Don’t get comfortable with our mess.  Endeavor to please God because of our love relationship, not religion</a:t>
            </a:r>
          </a:p>
          <a:p>
            <a:pPr lvl="1"/>
            <a:r>
              <a:rPr lang="en-US" dirty="0"/>
              <a:t>1 Thessalonians 2:4 (NIV) “</a:t>
            </a:r>
            <a:r>
              <a:rPr lang="en-US" b="1" baseline="30000" dirty="0"/>
              <a:t> </a:t>
            </a:r>
            <a:r>
              <a:rPr lang="en-US" dirty="0"/>
              <a:t>On the contrary, we speak as those approved by God to be entrusted with the gospel. We are not trying to please people but God, who tests our hearts. </a:t>
            </a:r>
          </a:p>
          <a:p>
            <a:r>
              <a:rPr lang="en-US" dirty="0"/>
              <a:t>Mark 12:28-30 (NIV) ““Of all the commandments, which is the most important?” </a:t>
            </a:r>
            <a:r>
              <a:rPr lang="en-US" b="1" baseline="30000" dirty="0"/>
              <a:t>29 </a:t>
            </a:r>
            <a:r>
              <a:rPr lang="en-US" dirty="0"/>
              <a:t>“The most important one,” answered Jesus, “is this: ‘Hear, O Israel: The Lord our God, the Lord is one </a:t>
            </a:r>
            <a:r>
              <a:rPr lang="en-US" b="1" baseline="30000" dirty="0"/>
              <a:t>30 </a:t>
            </a:r>
            <a:r>
              <a:rPr lang="en-US" dirty="0"/>
              <a:t>Love the Lord your God with all your heart and with all your soul and with all your mind and with all your strength.”</a:t>
            </a:r>
          </a:p>
          <a:p>
            <a:pPr lvl="1"/>
            <a:endParaRPr lang="en-US" dirty="0"/>
          </a:p>
          <a:p>
            <a:pPr lvl="1"/>
            <a:endParaRPr lang="en-US" dirty="0"/>
          </a:p>
        </p:txBody>
      </p:sp>
    </p:spTree>
    <p:extLst>
      <p:ext uri="{BB962C8B-B14F-4D97-AF65-F5344CB8AC3E}">
        <p14:creationId xmlns:p14="http://schemas.microsoft.com/office/powerpoint/2010/main" val="4200486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A7ECA-5484-4FE1-BEAB-8B34B2B6E283}"/>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225D0BCD-3EEF-4AA7-83E2-0F7A97375639}"/>
              </a:ext>
            </a:extLst>
          </p:cNvPr>
          <p:cNvSpPr>
            <a:spLocks noGrp="1"/>
          </p:cNvSpPr>
          <p:nvPr>
            <p:ph idx="1"/>
          </p:nvPr>
        </p:nvSpPr>
        <p:spPr/>
        <p:txBody>
          <a:bodyPr/>
          <a:lstStyle/>
          <a:p>
            <a:r>
              <a:rPr lang="en-US" dirty="0"/>
              <a:t>Romans 121-2 (MSG) “So here’s what I want you to do, God helping you: Take your everyday, ordinary life—your sleeping, eating, going-to-work, and walking-around life—and place it before God as an offering. Embracing what God does for you is the best thing you can do for him. Don’t become so well-adjusted to your culture that you fit into it without even thinking. Instead, fix your attention on God. You’ll be changed from the inside out. Readily recognize what he wants from you, and quickly respond to it. Unlike the culture around you, always dragging you down to its level of immaturity, God brings the best out of you, develops well-formed maturity in you.”</a:t>
            </a:r>
          </a:p>
        </p:txBody>
      </p:sp>
    </p:spTree>
    <p:extLst>
      <p:ext uri="{BB962C8B-B14F-4D97-AF65-F5344CB8AC3E}">
        <p14:creationId xmlns:p14="http://schemas.microsoft.com/office/powerpoint/2010/main" val="215731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FFBD2-E83C-4CB7-B7D0-41F970856ACE}"/>
              </a:ext>
            </a:extLst>
          </p:cNvPr>
          <p:cNvSpPr>
            <a:spLocks noGrp="1"/>
          </p:cNvSpPr>
          <p:nvPr>
            <p:ph type="title"/>
          </p:nvPr>
        </p:nvSpPr>
        <p:spPr>
          <a:xfrm>
            <a:off x="508001" y="804520"/>
            <a:ext cx="10546854" cy="727948"/>
          </a:xfrm>
        </p:spPr>
        <p:txBody>
          <a:bodyPr/>
          <a:lstStyle/>
          <a:p>
            <a:r>
              <a:rPr lang="en-US" dirty="0"/>
              <a:t>An analogy to represent a spiritual condition</a:t>
            </a:r>
          </a:p>
        </p:txBody>
      </p:sp>
      <p:sp>
        <p:nvSpPr>
          <p:cNvPr id="3" name="Content Placeholder 2">
            <a:extLst>
              <a:ext uri="{FF2B5EF4-FFF2-40B4-BE49-F238E27FC236}">
                <a16:creationId xmlns:a16="http://schemas.microsoft.com/office/drawing/2014/main" id="{01F330DB-4AB5-44F6-B498-2A7D2A106B60}"/>
              </a:ext>
            </a:extLst>
          </p:cNvPr>
          <p:cNvSpPr>
            <a:spLocks noGrp="1"/>
          </p:cNvSpPr>
          <p:nvPr>
            <p:ph idx="1"/>
          </p:nvPr>
        </p:nvSpPr>
        <p:spPr>
          <a:xfrm>
            <a:off x="711201" y="2015732"/>
            <a:ext cx="10343654" cy="3450613"/>
          </a:xfrm>
        </p:spPr>
        <p:txBody>
          <a:bodyPr/>
          <a:lstStyle/>
          <a:p>
            <a:r>
              <a:rPr lang="en-US" dirty="0"/>
              <a:t>A Mississippi river town that grew very prosperous because of the Mississippi River</a:t>
            </a:r>
          </a:p>
          <a:p>
            <a:pPr lvl="1"/>
            <a:r>
              <a:rPr lang="en-US" dirty="0"/>
              <a:t>Became the busiest port on the Mississippi River between New Orleans, LA &amp; St. Louis, MO</a:t>
            </a:r>
          </a:p>
          <a:p>
            <a:pPr lvl="1"/>
            <a:r>
              <a:rPr lang="en-US" dirty="0"/>
              <a:t>Was 3 votes short of becoming the capital of Mississippi</a:t>
            </a:r>
          </a:p>
          <a:p>
            <a:r>
              <a:rPr lang="en-US" dirty="0"/>
              <a:t>Went from Prominence to Ghost Town – How did this happen?</a:t>
            </a:r>
          </a:p>
          <a:p>
            <a:pPr lvl="1"/>
            <a:r>
              <a:rPr lang="en-US" dirty="0"/>
              <a:t>River changed course because of a sandbar</a:t>
            </a:r>
          </a:p>
          <a:p>
            <a:pPr lvl="1"/>
            <a:r>
              <a:rPr lang="en-US" dirty="0"/>
              <a:t>Town went from being on the river to being 3 miles from the river</a:t>
            </a:r>
          </a:p>
          <a:p>
            <a:pPr lvl="1"/>
            <a:r>
              <a:rPr lang="en-US" dirty="0"/>
              <a:t>Prosperity dried up</a:t>
            </a:r>
          </a:p>
          <a:p>
            <a:pPr lvl="2"/>
            <a:r>
              <a:rPr lang="en-US" dirty="0"/>
              <a:t>Didn’t anybody notice?  That sandbar didn’t happen overnight!</a:t>
            </a:r>
          </a:p>
        </p:txBody>
      </p:sp>
    </p:spTree>
    <p:extLst>
      <p:ext uri="{BB962C8B-B14F-4D97-AF65-F5344CB8AC3E}">
        <p14:creationId xmlns:p14="http://schemas.microsoft.com/office/powerpoint/2010/main" val="271832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1E0F-59E7-485F-908B-24C5330F88ED}"/>
              </a:ext>
            </a:extLst>
          </p:cNvPr>
          <p:cNvSpPr>
            <a:spLocks noGrp="1"/>
          </p:cNvSpPr>
          <p:nvPr>
            <p:ph type="title"/>
          </p:nvPr>
        </p:nvSpPr>
        <p:spPr>
          <a:xfrm>
            <a:off x="465667" y="804520"/>
            <a:ext cx="11125200" cy="587136"/>
          </a:xfrm>
        </p:spPr>
        <p:txBody>
          <a:bodyPr>
            <a:normAutofit fontScale="90000"/>
          </a:bodyPr>
          <a:lstStyle/>
          <a:p>
            <a:pPr algn="ctr"/>
            <a:r>
              <a:rPr lang="en-US" dirty="0"/>
              <a:t>The river of life – What is the Significance of this water</a:t>
            </a:r>
          </a:p>
        </p:txBody>
      </p:sp>
      <p:sp>
        <p:nvSpPr>
          <p:cNvPr id="3" name="Content Placeholder 2">
            <a:extLst>
              <a:ext uri="{FF2B5EF4-FFF2-40B4-BE49-F238E27FC236}">
                <a16:creationId xmlns:a16="http://schemas.microsoft.com/office/drawing/2014/main" id="{4ABA19DA-A827-4F7F-A6E9-AD53A163118F}"/>
              </a:ext>
            </a:extLst>
          </p:cNvPr>
          <p:cNvSpPr>
            <a:spLocks noGrp="1"/>
          </p:cNvSpPr>
          <p:nvPr>
            <p:ph idx="1"/>
          </p:nvPr>
        </p:nvSpPr>
        <p:spPr>
          <a:xfrm>
            <a:off x="558801" y="1862667"/>
            <a:ext cx="11032066" cy="3962399"/>
          </a:xfrm>
        </p:spPr>
        <p:txBody>
          <a:bodyPr>
            <a:normAutofit/>
          </a:bodyPr>
          <a:lstStyle/>
          <a:p>
            <a:r>
              <a:rPr lang="en-US" sz="1800" dirty="0"/>
              <a:t>John 4:10-14 (NIV):Jesus answered her, “If you knew the gift of God and who it is that asks you for a drink, you would have asked him and he would have given you living water.” </a:t>
            </a:r>
            <a:r>
              <a:rPr lang="en-US" sz="1800" b="1" baseline="30000" dirty="0"/>
              <a:t>11 </a:t>
            </a:r>
            <a:r>
              <a:rPr lang="en-US" sz="1800" dirty="0"/>
              <a:t>“Sir,” the woman said, “you have nothing to draw with and the well is deep. Where can you get this living water? </a:t>
            </a:r>
            <a:r>
              <a:rPr lang="en-US" sz="1800" b="1" baseline="30000" dirty="0"/>
              <a:t>12 </a:t>
            </a:r>
            <a:r>
              <a:rPr lang="en-US" sz="1800" dirty="0"/>
              <a:t>Are you greater than our father Jacob, who gave us the well and drank from it himself, as did also his sons and his livestock?” </a:t>
            </a:r>
            <a:r>
              <a:rPr lang="en-US" sz="1800" b="1" baseline="30000" dirty="0"/>
              <a:t>13 </a:t>
            </a:r>
            <a:r>
              <a:rPr lang="en-US" sz="1800" dirty="0"/>
              <a:t>Jesus answered, “Everyone who drinks this water will be thirsty again, </a:t>
            </a:r>
            <a:r>
              <a:rPr lang="en-US" sz="1800" b="1" baseline="30000" dirty="0"/>
              <a:t>14 </a:t>
            </a:r>
            <a:r>
              <a:rPr lang="en-US" sz="1800" dirty="0"/>
              <a:t>but whoever drinks the water I give them will never thirst. Indeed, the water I give them will become in them a spring of water welling up to eternal life.”</a:t>
            </a:r>
          </a:p>
          <a:p>
            <a:r>
              <a:rPr lang="en-US" sz="1800" dirty="0"/>
              <a:t>John 7:37-39 (NIV)“On the last and greatest day of the festival, Jesus stood and said in a loud voice, “Let anyone who is thirsty come to me and drink. </a:t>
            </a:r>
            <a:r>
              <a:rPr lang="en-US" sz="1800" b="1" baseline="30000" dirty="0"/>
              <a:t>38 </a:t>
            </a:r>
            <a:r>
              <a:rPr lang="en-US" sz="1800" dirty="0"/>
              <a:t>Whoever believes in me, as Scripture has said, rivers of living water will flow from within them.”</a:t>
            </a:r>
            <a:r>
              <a:rPr lang="en-US" sz="1800" baseline="30000" dirty="0"/>
              <a:t> </a:t>
            </a:r>
            <a:r>
              <a:rPr lang="en-US" sz="1800" dirty="0"/>
              <a:t> </a:t>
            </a:r>
            <a:r>
              <a:rPr lang="en-US" sz="1800" b="1" baseline="30000" dirty="0"/>
              <a:t>39 </a:t>
            </a:r>
            <a:r>
              <a:rPr lang="en-US" sz="1800" dirty="0"/>
              <a:t>By this he meant the Spirit, whom those who believed in him were later to receive. </a:t>
            </a:r>
            <a:r>
              <a:rPr lang="en-US" sz="1800"/>
              <a:t>Up to that time the Spirit had not been given, since Jesus had not yet been glorified.”</a:t>
            </a:r>
          </a:p>
          <a:p>
            <a:endParaRPr lang="en-US" sz="1800" dirty="0"/>
          </a:p>
          <a:p>
            <a:pPr lvl="1"/>
            <a:endParaRPr lang="en-US" dirty="0"/>
          </a:p>
        </p:txBody>
      </p:sp>
    </p:spTree>
    <p:extLst>
      <p:ext uri="{BB962C8B-B14F-4D97-AF65-F5344CB8AC3E}">
        <p14:creationId xmlns:p14="http://schemas.microsoft.com/office/powerpoint/2010/main" val="413018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699F-B81F-4DA4-A1EE-C2CDB6D335A8}"/>
              </a:ext>
            </a:extLst>
          </p:cNvPr>
          <p:cNvSpPr>
            <a:spLocks noGrp="1"/>
          </p:cNvSpPr>
          <p:nvPr>
            <p:ph type="title"/>
          </p:nvPr>
        </p:nvSpPr>
        <p:spPr>
          <a:xfrm>
            <a:off x="389467" y="804520"/>
            <a:ext cx="11311466" cy="587136"/>
          </a:xfrm>
        </p:spPr>
        <p:txBody>
          <a:bodyPr>
            <a:normAutofit/>
          </a:bodyPr>
          <a:lstStyle/>
          <a:p>
            <a:r>
              <a:rPr lang="en-US" sz="2900" dirty="0"/>
              <a:t>The river of life – What is the Significance of this water</a:t>
            </a:r>
          </a:p>
        </p:txBody>
      </p:sp>
      <p:sp>
        <p:nvSpPr>
          <p:cNvPr id="3" name="Content Placeholder 2">
            <a:extLst>
              <a:ext uri="{FF2B5EF4-FFF2-40B4-BE49-F238E27FC236}">
                <a16:creationId xmlns:a16="http://schemas.microsoft.com/office/drawing/2014/main" id="{265B2E05-EE4A-4036-A468-3658DBA0C3A7}"/>
              </a:ext>
            </a:extLst>
          </p:cNvPr>
          <p:cNvSpPr>
            <a:spLocks noGrp="1"/>
          </p:cNvSpPr>
          <p:nvPr>
            <p:ph idx="1"/>
          </p:nvPr>
        </p:nvSpPr>
        <p:spPr>
          <a:xfrm>
            <a:off x="723445" y="1922599"/>
            <a:ext cx="10892822" cy="3450613"/>
          </a:xfrm>
        </p:spPr>
        <p:txBody>
          <a:bodyPr/>
          <a:lstStyle/>
          <a:p>
            <a:r>
              <a:rPr lang="en-US" dirty="0"/>
              <a:t>Revelation 22:1-2 (NIV) “Then the angel showed me a river of the water of life, clear as crystal, flowing from the throne of God and of the Lamb (Christ), </a:t>
            </a:r>
            <a:r>
              <a:rPr lang="en-US" b="1" baseline="30000" dirty="0"/>
              <a:t>2 </a:t>
            </a:r>
            <a:r>
              <a:rPr lang="en-US" dirty="0"/>
              <a:t>in the middle of its street. On either side of the river was the tree of life, bearing twelve </a:t>
            </a:r>
            <a:r>
              <a:rPr lang="en-US" i="1" dirty="0"/>
              <a:t>kinds of</a:t>
            </a:r>
            <a:r>
              <a:rPr lang="en-US" dirty="0"/>
              <a:t> fruit, yielding its fruit every month; and the leaves of the tree were for the healing of the nations.”</a:t>
            </a:r>
          </a:p>
          <a:p>
            <a:r>
              <a:rPr lang="en-US" dirty="0"/>
              <a:t>Natural Water cleanses, quenches, refreshes, and gives life. </a:t>
            </a:r>
          </a:p>
          <a:p>
            <a:pPr lvl="1"/>
            <a:r>
              <a:rPr lang="en-US" dirty="0"/>
              <a:t>We can’t survive without it</a:t>
            </a:r>
          </a:p>
          <a:p>
            <a:r>
              <a:rPr lang="en-US" dirty="0"/>
              <a:t>The Water of the Holy Spirit cleanses your soul, quenches your spiritual thirst, and refreshes	</a:t>
            </a:r>
          </a:p>
          <a:p>
            <a:pPr lvl="1"/>
            <a:r>
              <a:rPr lang="en-US" dirty="0"/>
              <a:t>Spiritually we can’t survive without it</a:t>
            </a:r>
          </a:p>
          <a:p>
            <a:endParaRPr lang="en-US" dirty="0"/>
          </a:p>
        </p:txBody>
      </p:sp>
    </p:spTree>
    <p:extLst>
      <p:ext uri="{BB962C8B-B14F-4D97-AF65-F5344CB8AC3E}">
        <p14:creationId xmlns:p14="http://schemas.microsoft.com/office/powerpoint/2010/main" val="385155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26FE-6112-4EEF-AF51-8F461F79075A}"/>
              </a:ext>
            </a:extLst>
          </p:cNvPr>
          <p:cNvSpPr>
            <a:spLocks noGrp="1"/>
          </p:cNvSpPr>
          <p:nvPr>
            <p:ph type="title"/>
          </p:nvPr>
        </p:nvSpPr>
        <p:spPr>
          <a:xfrm>
            <a:off x="423333" y="804519"/>
            <a:ext cx="11421534" cy="1049235"/>
          </a:xfrm>
        </p:spPr>
        <p:txBody>
          <a:bodyPr>
            <a:normAutofit/>
          </a:bodyPr>
          <a:lstStyle/>
          <a:p>
            <a:pPr algn="ctr"/>
            <a:r>
              <a:rPr lang="en-US" sz="2900" dirty="0"/>
              <a:t>The river of life – What is the Significance of this water</a:t>
            </a:r>
            <a:br>
              <a:rPr lang="en-US" sz="2900" dirty="0"/>
            </a:br>
            <a:r>
              <a:rPr lang="en-US" sz="2400" dirty="0"/>
              <a:t>the deeper we go in, the more control we relinquish</a:t>
            </a:r>
          </a:p>
        </p:txBody>
      </p:sp>
      <p:sp>
        <p:nvSpPr>
          <p:cNvPr id="3" name="Content Placeholder 2">
            <a:extLst>
              <a:ext uri="{FF2B5EF4-FFF2-40B4-BE49-F238E27FC236}">
                <a16:creationId xmlns:a16="http://schemas.microsoft.com/office/drawing/2014/main" id="{7E790E9C-DE46-4FA3-BFE3-ECD20F2CBFFF}"/>
              </a:ext>
            </a:extLst>
          </p:cNvPr>
          <p:cNvSpPr>
            <a:spLocks noGrp="1"/>
          </p:cNvSpPr>
          <p:nvPr>
            <p:ph idx="1"/>
          </p:nvPr>
        </p:nvSpPr>
        <p:spPr>
          <a:xfrm>
            <a:off x="587979" y="1947999"/>
            <a:ext cx="10723488" cy="3450613"/>
          </a:xfrm>
        </p:spPr>
        <p:txBody>
          <a:bodyPr>
            <a:normAutofit/>
          </a:bodyPr>
          <a:lstStyle/>
          <a:p>
            <a:r>
              <a:rPr lang="en-US" dirty="0"/>
              <a:t>Ezekiel 47: 3-5 “As the man went eastward with a measuring line in his hand, he measured off a thousand cubits and then led me through water that was ankle-deep. </a:t>
            </a:r>
            <a:r>
              <a:rPr lang="en-US" b="1" baseline="30000" dirty="0"/>
              <a:t>4 </a:t>
            </a:r>
            <a:r>
              <a:rPr lang="en-US" dirty="0"/>
              <a:t>He measured off another thousand cubits and led me through water that was knee-deep. He measured off another thousand and led me through water that was up to the waist. </a:t>
            </a:r>
            <a:r>
              <a:rPr lang="en-US" b="1" baseline="30000" dirty="0"/>
              <a:t>5 </a:t>
            </a:r>
            <a:r>
              <a:rPr lang="en-US" dirty="0"/>
              <a:t>He measured off another thousand, but now it was a river that I could not cross, because the water had risen and was deep enough to swim in—a river that no one could cross.”</a:t>
            </a:r>
          </a:p>
        </p:txBody>
      </p:sp>
    </p:spTree>
    <p:extLst>
      <p:ext uri="{BB962C8B-B14F-4D97-AF65-F5344CB8AC3E}">
        <p14:creationId xmlns:p14="http://schemas.microsoft.com/office/powerpoint/2010/main" val="335201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FAE89-2900-45F6-9F23-2C26AFF67C34}"/>
              </a:ext>
            </a:extLst>
          </p:cNvPr>
          <p:cNvSpPr>
            <a:spLocks noGrp="1"/>
          </p:cNvSpPr>
          <p:nvPr>
            <p:ph type="title"/>
          </p:nvPr>
        </p:nvSpPr>
        <p:spPr>
          <a:xfrm>
            <a:off x="296333" y="804519"/>
            <a:ext cx="11421534" cy="1049235"/>
          </a:xfrm>
        </p:spPr>
        <p:txBody>
          <a:bodyPr>
            <a:normAutofit/>
          </a:bodyPr>
          <a:lstStyle/>
          <a:p>
            <a:pPr algn="ctr"/>
            <a:r>
              <a:rPr lang="en-US" sz="2900" dirty="0"/>
              <a:t>The river of life – What is the Significance of this water</a:t>
            </a:r>
            <a:br>
              <a:rPr lang="en-US" sz="2900" dirty="0"/>
            </a:br>
            <a:r>
              <a:rPr lang="en-US" sz="2900" dirty="0"/>
              <a:t>it promotes healing</a:t>
            </a:r>
          </a:p>
        </p:txBody>
      </p:sp>
      <p:sp>
        <p:nvSpPr>
          <p:cNvPr id="3" name="Content Placeholder 2">
            <a:extLst>
              <a:ext uri="{FF2B5EF4-FFF2-40B4-BE49-F238E27FC236}">
                <a16:creationId xmlns:a16="http://schemas.microsoft.com/office/drawing/2014/main" id="{42CCD1A4-6BB3-48BC-B3C9-DD5B98671F4E}"/>
              </a:ext>
            </a:extLst>
          </p:cNvPr>
          <p:cNvSpPr>
            <a:spLocks noGrp="1"/>
          </p:cNvSpPr>
          <p:nvPr>
            <p:ph idx="1"/>
          </p:nvPr>
        </p:nvSpPr>
        <p:spPr>
          <a:xfrm>
            <a:off x="372533" y="2015732"/>
            <a:ext cx="10682321" cy="3450613"/>
          </a:xfrm>
        </p:spPr>
        <p:txBody>
          <a:bodyPr>
            <a:normAutofit lnSpcReduction="10000"/>
          </a:bodyPr>
          <a:lstStyle/>
          <a:p>
            <a:r>
              <a:rPr lang="en-US" dirty="0"/>
              <a:t>Ezekiel 47:8-12 “He said to me, “This water flows toward the eastern region and goes down into the Arabah,</a:t>
            </a:r>
            <a:r>
              <a:rPr lang="en-US" baseline="30000" dirty="0"/>
              <a:t>[</a:t>
            </a:r>
            <a:r>
              <a:rPr lang="en-US" baseline="30000" dirty="0">
                <a:hlinkClick r:id="rId2" tooltip="See footnote b"/>
              </a:rPr>
              <a:t>b</a:t>
            </a:r>
            <a:r>
              <a:rPr lang="en-US" baseline="30000" dirty="0"/>
              <a:t>]</a:t>
            </a:r>
            <a:r>
              <a:rPr lang="en-US" dirty="0"/>
              <a:t> where it enters the Dead Sea. When it empties into the sea, the salty water there becomes fresh. </a:t>
            </a:r>
            <a:r>
              <a:rPr lang="en-US" b="1" baseline="30000" dirty="0"/>
              <a:t>9 </a:t>
            </a:r>
            <a:r>
              <a:rPr lang="en-US" dirty="0"/>
              <a:t>Swarms of living creatures will live wherever the river flows. There will be large numbers of fish, because this water flows there and makes the salt water fresh; so where the river flows everything will live. </a:t>
            </a:r>
            <a:r>
              <a:rPr lang="en-US" b="1" baseline="30000" dirty="0"/>
              <a:t>10 </a:t>
            </a:r>
            <a:r>
              <a:rPr lang="en-US" dirty="0"/>
              <a:t>Fishermen will stand along the shore; from </a:t>
            </a:r>
            <a:r>
              <a:rPr lang="en-US" dirty="0" err="1"/>
              <a:t>En</a:t>
            </a:r>
            <a:r>
              <a:rPr lang="en-US" dirty="0"/>
              <a:t> </a:t>
            </a:r>
            <a:r>
              <a:rPr lang="en-US" dirty="0" err="1"/>
              <a:t>Gedi</a:t>
            </a:r>
            <a:r>
              <a:rPr lang="en-US" dirty="0"/>
              <a:t> to </a:t>
            </a:r>
            <a:r>
              <a:rPr lang="en-US" dirty="0" err="1"/>
              <a:t>En</a:t>
            </a:r>
            <a:r>
              <a:rPr lang="en-US" dirty="0"/>
              <a:t> </a:t>
            </a:r>
            <a:r>
              <a:rPr lang="en-US" dirty="0" err="1"/>
              <a:t>Eglaim</a:t>
            </a:r>
            <a:r>
              <a:rPr lang="en-US" dirty="0"/>
              <a:t> there will be places for spreading nets. The fish will be of many kinds—like the fish of the Mediterranean Sea. </a:t>
            </a:r>
            <a:r>
              <a:rPr lang="en-US" b="1" baseline="30000" dirty="0"/>
              <a:t>11 </a:t>
            </a:r>
            <a:r>
              <a:rPr lang="en-US" dirty="0"/>
              <a:t>But the swamps and marshes will not become fresh; they will be left for salt. </a:t>
            </a:r>
            <a:r>
              <a:rPr lang="en-US" b="1" baseline="30000" dirty="0"/>
              <a:t>12 </a:t>
            </a:r>
            <a:r>
              <a:rPr lang="en-US" dirty="0"/>
              <a:t>Fruit trees of all kinds will grow on both banks of the river. Their leaves will not wither, nor will their fruit fail. Every month they will bear fruit, because the water from the sanctuary flows to them. Their fruit will serve for food and their leaves for healing.”</a:t>
            </a:r>
          </a:p>
        </p:txBody>
      </p:sp>
    </p:spTree>
    <p:extLst>
      <p:ext uri="{BB962C8B-B14F-4D97-AF65-F5344CB8AC3E}">
        <p14:creationId xmlns:p14="http://schemas.microsoft.com/office/powerpoint/2010/main" val="71066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F90A7-7DB4-40F9-9D9F-050C4A95B6C8}"/>
              </a:ext>
            </a:extLst>
          </p:cNvPr>
          <p:cNvSpPr>
            <a:spLocks noGrp="1"/>
          </p:cNvSpPr>
          <p:nvPr>
            <p:ph type="title"/>
          </p:nvPr>
        </p:nvSpPr>
        <p:spPr>
          <a:xfrm>
            <a:off x="304801" y="804519"/>
            <a:ext cx="11065932" cy="668681"/>
          </a:xfrm>
        </p:spPr>
        <p:txBody>
          <a:bodyPr>
            <a:normAutofit fontScale="90000"/>
          </a:bodyPr>
          <a:lstStyle/>
          <a:p>
            <a:pPr algn="ctr"/>
            <a:r>
              <a:rPr lang="en-US" sz="2800" dirty="0"/>
              <a:t>The river has a current</a:t>
            </a:r>
            <a:br>
              <a:rPr lang="en-US" sz="2800" dirty="0"/>
            </a:br>
            <a:r>
              <a:rPr lang="en-US" sz="2800" dirty="0"/>
              <a:t>what’s the significance?</a:t>
            </a:r>
          </a:p>
        </p:txBody>
      </p:sp>
      <p:sp>
        <p:nvSpPr>
          <p:cNvPr id="3" name="Content Placeholder 2">
            <a:extLst>
              <a:ext uri="{FF2B5EF4-FFF2-40B4-BE49-F238E27FC236}">
                <a16:creationId xmlns:a16="http://schemas.microsoft.com/office/drawing/2014/main" id="{766C95BF-E225-4501-AB88-363C311D74C3}"/>
              </a:ext>
            </a:extLst>
          </p:cNvPr>
          <p:cNvSpPr>
            <a:spLocks noGrp="1"/>
          </p:cNvSpPr>
          <p:nvPr>
            <p:ph idx="1"/>
          </p:nvPr>
        </p:nvSpPr>
        <p:spPr>
          <a:xfrm>
            <a:off x="397933" y="1862667"/>
            <a:ext cx="11302999" cy="3801533"/>
          </a:xfrm>
        </p:spPr>
        <p:txBody>
          <a:bodyPr>
            <a:normAutofit lnSpcReduction="10000"/>
          </a:bodyPr>
          <a:lstStyle/>
          <a:p>
            <a:pPr lvl="1"/>
            <a:r>
              <a:rPr lang="en-US" dirty="0"/>
              <a:t>The current flows in a specific direction</a:t>
            </a:r>
          </a:p>
          <a:p>
            <a:pPr lvl="2"/>
            <a:r>
              <a:rPr lang="en-US" dirty="0"/>
              <a:t>Galatians 5:16 (NIV)“So I say, walk by the Spirit, and you will not gratify the desires of the flesh.”</a:t>
            </a:r>
          </a:p>
          <a:p>
            <a:pPr lvl="2"/>
            <a:r>
              <a:rPr lang="en-US" dirty="0"/>
              <a:t>John 14:15-17 (NIV) “If you love me, keep my commands. </a:t>
            </a:r>
            <a:r>
              <a:rPr lang="en-US" b="1" baseline="30000" dirty="0"/>
              <a:t>16 </a:t>
            </a:r>
            <a:r>
              <a:rPr lang="en-US" dirty="0"/>
              <a:t>And I will ask the Father, and he will give you another advocate to help you and be with you forever— </a:t>
            </a:r>
            <a:r>
              <a:rPr lang="en-US" b="1" baseline="30000" dirty="0"/>
              <a:t>17 </a:t>
            </a:r>
            <a:r>
              <a:rPr lang="en-US" dirty="0"/>
              <a:t>the Spirit of truth. The world cannot accept him, because it neither sees him nor knows him. But you know him, for he lives with you and will be in you.”</a:t>
            </a:r>
          </a:p>
          <a:p>
            <a:pPr lvl="2"/>
            <a:r>
              <a:rPr lang="en-US" dirty="0"/>
              <a:t>John 14:26 (NIV) “But the Advocate, the Holy Spirit, whom the Father will send in my name, will teach you all things and will remind you of everything I have said to you. </a:t>
            </a:r>
          </a:p>
          <a:p>
            <a:pPr lvl="2"/>
            <a:r>
              <a:rPr lang="en-US" dirty="0"/>
              <a:t>Romans 8:14-17 (NIV) “</a:t>
            </a:r>
            <a:r>
              <a:rPr lang="en-US" b="1" baseline="30000" dirty="0"/>
              <a:t> </a:t>
            </a:r>
            <a:r>
              <a:rPr lang="en-US" dirty="0"/>
              <a:t>For those who are led by the Spirit of God are the children of God. </a:t>
            </a:r>
            <a:r>
              <a:rPr lang="en-US" b="1" baseline="30000" dirty="0"/>
              <a:t>15 </a:t>
            </a:r>
            <a:r>
              <a:rPr lang="en-US" dirty="0"/>
              <a:t>The Spirit you received does not make you slaves, so that you live in fear again; rather, the Spirit you received brought about your adoption to sonship.  And by him we cry, </a:t>
            </a:r>
            <a:r>
              <a:rPr lang="en-US" i="1" dirty="0"/>
              <a:t>“Abba</a:t>
            </a:r>
            <a:r>
              <a:rPr lang="en-US" dirty="0"/>
              <a:t> Father.” </a:t>
            </a:r>
            <a:r>
              <a:rPr lang="en-US" b="1" baseline="30000" dirty="0"/>
              <a:t>16 </a:t>
            </a:r>
            <a:r>
              <a:rPr lang="en-US" dirty="0"/>
              <a:t>The Spirit himself testifies with our spirit that we are God’s children. </a:t>
            </a:r>
            <a:r>
              <a:rPr lang="en-US" b="1" baseline="30000" dirty="0"/>
              <a:t>17 </a:t>
            </a:r>
            <a:r>
              <a:rPr lang="en-US" dirty="0"/>
              <a:t>Now if we are children, then we are heirs—heirs of God and co-heirs with Christ, if indeed we share in his sufferings in order that we may also share in his glory.</a:t>
            </a:r>
          </a:p>
          <a:p>
            <a:pPr lvl="2"/>
            <a:endParaRPr lang="en-US" dirty="0"/>
          </a:p>
        </p:txBody>
      </p:sp>
    </p:spTree>
    <p:extLst>
      <p:ext uri="{BB962C8B-B14F-4D97-AF65-F5344CB8AC3E}">
        <p14:creationId xmlns:p14="http://schemas.microsoft.com/office/powerpoint/2010/main" val="1156506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6116FD0-D6AF-4B0D-82F1-05D71064CFF9}"/>
              </a:ext>
            </a:extLst>
          </p:cNvPr>
          <p:cNvSpPr>
            <a:spLocks noGrp="1"/>
          </p:cNvSpPr>
          <p:nvPr>
            <p:ph type="title"/>
          </p:nvPr>
        </p:nvSpPr>
        <p:spPr>
          <a:xfrm>
            <a:off x="609601" y="804519"/>
            <a:ext cx="10445254" cy="1049235"/>
          </a:xfrm>
        </p:spPr>
        <p:txBody>
          <a:bodyPr/>
          <a:lstStyle/>
          <a:p>
            <a:pPr algn="ctr"/>
            <a:r>
              <a:rPr lang="en-US" dirty="0"/>
              <a:t>The incredible power of water</a:t>
            </a:r>
          </a:p>
        </p:txBody>
      </p:sp>
      <p:sp>
        <p:nvSpPr>
          <p:cNvPr id="8" name="Content Placeholder 7">
            <a:extLst>
              <a:ext uri="{FF2B5EF4-FFF2-40B4-BE49-F238E27FC236}">
                <a16:creationId xmlns:a16="http://schemas.microsoft.com/office/drawing/2014/main" id="{80962FD3-246C-4A73-B1E5-56D7D0CE5652}"/>
              </a:ext>
            </a:extLst>
          </p:cNvPr>
          <p:cNvSpPr>
            <a:spLocks noGrp="1"/>
          </p:cNvSpPr>
          <p:nvPr>
            <p:ph idx="1"/>
          </p:nvPr>
        </p:nvSpPr>
        <p:spPr>
          <a:xfrm>
            <a:off x="621847" y="1973398"/>
            <a:ext cx="10808153" cy="3450613"/>
          </a:xfrm>
        </p:spPr>
        <p:txBody>
          <a:bodyPr/>
          <a:lstStyle/>
          <a:p>
            <a:r>
              <a:rPr lang="en-US" dirty="0"/>
              <a:t>Water carved the Grand Canyon</a:t>
            </a:r>
          </a:p>
          <a:p>
            <a:r>
              <a:rPr lang="en-US" dirty="0"/>
              <a:t>Water carved Yellowstone National Park</a:t>
            </a:r>
          </a:p>
          <a:p>
            <a:r>
              <a:rPr lang="en-US" dirty="0"/>
              <a:t>Water helps with the creation of coastlines</a:t>
            </a:r>
          </a:p>
          <a:p>
            <a:r>
              <a:rPr lang="en-US" dirty="0"/>
              <a:t>Water helps with the erosion of coastlines</a:t>
            </a:r>
          </a:p>
          <a:p>
            <a:r>
              <a:rPr lang="en-US" dirty="0"/>
              <a:t>Water can create and destroy</a:t>
            </a:r>
          </a:p>
        </p:txBody>
      </p:sp>
    </p:spTree>
    <p:extLst>
      <p:ext uri="{BB962C8B-B14F-4D97-AF65-F5344CB8AC3E}">
        <p14:creationId xmlns:p14="http://schemas.microsoft.com/office/powerpoint/2010/main" val="2301683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47F1-A4FE-4F2D-9338-55B59E745BDC}"/>
              </a:ext>
            </a:extLst>
          </p:cNvPr>
          <p:cNvSpPr>
            <a:spLocks noGrp="1"/>
          </p:cNvSpPr>
          <p:nvPr>
            <p:ph type="title"/>
          </p:nvPr>
        </p:nvSpPr>
        <p:spPr/>
        <p:txBody>
          <a:bodyPr/>
          <a:lstStyle/>
          <a:p>
            <a:pPr algn="ctr"/>
            <a:r>
              <a:rPr lang="en-US" dirty="0"/>
              <a:t>How does a river change course?</a:t>
            </a:r>
            <a:br>
              <a:rPr lang="en-US" dirty="0"/>
            </a:br>
            <a:r>
              <a:rPr lang="en-US" sz="2900" dirty="0"/>
              <a:t>The buildup of sediment</a:t>
            </a:r>
          </a:p>
        </p:txBody>
      </p:sp>
      <p:sp>
        <p:nvSpPr>
          <p:cNvPr id="3" name="Text Placeholder 2">
            <a:extLst>
              <a:ext uri="{FF2B5EF4-FFF2-40B4-BE49-F238E27FC236}">
                <a16:creationId xmlns:a16="http://schemas.microsoft.com/office/drawing/2014/main" id="{09560A5C-A52F-4A6C-A318-35FBC4596505}"/>
              </a:ext>
            </a:extLst>
          </p:cNvPr>
          <p:cNvSpPr>
            <a:spLocks noGrp="1"/>
          </p:cNvSpPr>
          <p:nvPr>
            <p:ph type="body" idx="1"/>
          </p:nvPr>
        </p:nvSpPr>
        <p:spPr/>
        <p:txBody>
          <a:bodyPr/>
          <a:lstStyle/>
          <a:p>
            <a:r>
              <a:rPr lang="en-US" dirty="0"/>
              <a:t>Sediment - natural</a:t>
            </a:r>
          </a:p>
        </p:txBody>
      </p:sp>
      <p:sp>
        <p:nvSpPr>
          <p:cNvPr id="4" name="Content Placeholder 3">
            <a:extLst>
              <a:ext uri="{FF2B5EF4-FFF2-40B4-BE49-F238E27FC236}">
                <a16:creationId xmlns:a16="http://schemas.microsoft.com/office/drawing/2014/main" id="{E22D6F00-1E0E-4289-9C52-FED2FAEE91A0}"/>
              </a:ext>
            </a:extLst>
          </p:cNvPr>
          <p:cNvSpPr>
            <a:spLocks noGrp="1"/>
          </p:cNvSpPr>
          <p:nvPr>
            <p:ph sz="half" idx="2"/>
          </p:nvPr>
        </p:nvSpPr>
        <p:spPr/>
        <p:txBody>
          <a:bodyPr/>
          <a:lstStyle/>
          <a:p>
            <a:r>
              <a:rPr lang="en-US" dirty="0"/>
              <a:t>The ground is changing beneath the water</a:t>
            </a:r>
          </a:p>
          <a:p>
            <a:r>
              <a:rPr lang="en-US" dirty="0"/>
              <a:t>The materials beneath the water are moved and deposited in a new location</a:t>
            </a:r>
          </a:p>
          <a:p>
            <a:r>
              <a:rPr lang="en-US" dirty="0"/>
              <a:t>Dredging is necessary to clean it out</a:t>
            </a:r>
          </a:p>
          <a:p>
            <a:endParaRPr lang="en-US" dirty="0"/>
          </a:p>
        </p:txBody>
      </p:sp>
      <p:sp>
        <p:nvSpPr>
          <p:cNvPr id="5" name="Text Placeholder 4">
            <a:extLst>
              <a:ext uri="{FF2B5EF4-FFF2-40B4-BE49-F238E27FC236}">
                <a16:creationId xmlns:a16="http://schemas.microsoft.com/office/drawing/2014/main" id="{41763F90-682D-435B-B5D5-ED24617DC4EB}"/>
              </a:ext>
            </a:extLst>
          </p:cNvPr>
          <p:cNvSpPr>
            <a:spLocks noGrp="1"/>
          </p:cNvSpPr>
          <p:nvPr>
            <p:ph type="body" sz="quarter" idx="3"/>
          </p:nvPr>
        </p:nvSpPr>
        <p:spPr/>
        <p:txBody>
          <a:bodyPr/>
          <a:lstStyle/>
          <a:p>
            <a:r>
              <a:rPr lang="en-US" dirty="0"/>
              <a:t>Sediment - spiritual</a:t>
            </a:r>
          </a:p>
        </p:txBody>
      </p:sp>
      <p:sp>
        <p:nvSpPr>
          <p:cNvPr id="6" name="Content Placeholder 5">
            <a:extLst>
              <a:ext uri="{FF2B5EF4-FFF2-40B4-BE49-F238E27FC236}">
                <a16:creationId xmlns:a16="http://schemas.microsoft.com/office/drawing/2014/main" id="{204A37AF-6D55-4745-9296-9E118981BCCC}"/>
              </a:ext>
            </a:extLst>
          </p:cNvPr>
          <p:cNvSpPr>
            <a:spLocks noGrp="1"/>
          </p:cNvSpPr>
          <p:nvPr>
            <p:ph sz="quarter" idx="4"/>
          </p:nvPr>
        </p:nvSpPr>
        <p:spPr/>
        <p:txBody>
          <a:bodyPr/>
          <a:lstStyle/>
          <a:p>
            <a:r>
              <a:rPr lang="en-US" dirty="0"/>
              <a:t>The foundation is changing</a:t>
            </a:r>
          </a:p>
          <a:p>
            <a:r>
              <a:rPr lang="en-US" dirty="0"/>
              <a:t>Fruit of the Spirit being replaced by Fruit of the Flesh and creates a barrier</a:t>
            </a:r>
          </a:p>
          <a:p>
            <a:r>
              <a:rPr lang="en-US" dirty="0"/>
              <a:t>Spiritual dredging – Repentance is necessary to clean it out</a:t>
            </a:r>
          </a:p>
        </p:txBody>
      </p:sp>
    </p:spTree>
    <p:extLst>
      <p:ext uri="{BB962C8B-B14F-4D97-AF65-F5344CB8AC3E}">
        <p14:creationId xmlns:p14="http://schemas.microsoft.com/office/powerpoint/2010/main" val="33430688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89f26ef-cf5c-4fd1-8fd0-46a2a7213ff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0D9AE18856FA40B337921422F1311E" ma:contentTypeVersion="17" ma:contentTypeDescription="Create a new document." ma:contentTypeScope="" ma:versionID="beddf13edd98a8fdfe0aebb1076482a1">
  <xsd:schema xmlns:xsd="http://www.w3.org/2001/XMLSchema" xmlns:xs="http://www.w3.org/2001/XMLSchema" xmlns:p="http://schemas.microsoft.com/office/2006/metadata/properties" xmlns:ns3="489f26ef-cf5c-4fd1-8fd0-46a2a7213ff8" xmlns:ns4="063667f3-b3fa-4dbc-9214-1199c0a30d9e" targetNamespace="http://schemas.microsoft.com/office/2006/metadata/properties" ma:root="true" ma:fieldsID="139a17b6efdc5ac70e09602714a51e0c" ns3:_="" ns4:_="">
    <xsd:import namespace="489f26ef-cf5c-4fd1-8fd0-46a2a7213ff8"/>
    <xsd:import namespace="063667f3-b3fa-4dbc-9214-1199c0a30d9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DateTaken" minOccurs="0"/>
                <xsd:element ref="ns3:MediaServiceLocation" minOccurs="0"/>
                <xsd:element ref="ns3:MediaLengthInSeconds"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9f26ef-cf5c-4fd1-8fd0-46a2a7213f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63667f3-b3fa-4dbc-9214-1199c0a30d9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558078-46D7-47DE-9C68-7761B489E4FC}">
  <ds:schemaRefs>
    <ds:schemaRef ds:uri="http://schemas.microsoft.com/office/2006/documentManagement/types"/>
    <ds:schemaRef ds:uri="http://schemas.microsoft.com/office/2006/metadata/properties"/>
    <ds:schemaRef ds:uri="http://purl.org/dc/elements/1.1/"/>
    <ds:schemaRef ds:uri="http://www.w3.org/XML/1998/namespace"/>
    <ds:schemaRef ds:uri="http://purl.org/dc/terms/"/>
    <ds:schemaRef ds:uri="063667f3-b3fa-4dbc-9214-1199c0a30d9e"/>
    <ds:schemaRef ds:uri="http://schemas.openxmlformats.org/package/2006/metadata/core-properties"/>
    <ds:schemaRef ds:uri="http://purl.org/dc/dcmitype/"/>
    <ds:schemaRef ds:uri="http://schemas.microsoft.com/office/infopath/2007/PartnerControls"/>
    <ds:schemaRef ds:uri="489f26ef-cf5c-4fd1-8fd0-46a2a7213ff8"/>
  </ds:schemaRefs>
</ds:datastoreItem>
</file>

<file path=customXml/itemProps2.xml><?xml version="1.0" encoding="utf-8"?>
<ds:datastoreItem xmlns:ds="http://schemas.openxmlformats.org/officeDocument/2006/customXml" ds:itemID="{BF7CA010-65D4-48CA-8616-6756487DBB62}">
  <ds:schemaRefs>
    <ds:schemaRef ds:uri="http://schemas.microsoft.com/sharepoint/v3/contenttype/forms"/>
  </ds:schemaRefs>
</ds:datastoreItem>
</file>

<file path=customXml/itemProps3.xml><?xml version="1.0" encoding="utf-8"?>
<ds:datastoreItem xmlns:ds="http://schemas.openxmlformats.org/officeDocument/2006/customXml" ds:itemID="{EC196698-D77F-45C6-90E6-3A3EBCF4D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9f26ef-cf5c-4fd1-8fd0-46a2a7213ff8"/>
    <ds:schemaRef ds:uri="063667f3-b3fa-4dbc-9214-1199c0a30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TM10001114[[fn=Gallery]]</Template>
  <TotalTime>217</TotalTime>
  <Words>1983</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 MT</vt:lpstr>
      <vt:lpstr>Gallery</vt:lpstr>
      <vt:lpstr>Staying connected to the river</vt:lpstr>
      <vt:lpstr>An analogy to represent a spiritual condition</vt:lpstr>
      <vt:lpstr>The river of life – What is the Significance of this water</vt:lpstr>
      <vt:lpstr>The river of life – What is the Significance of this water</vt:lpstr>
      <vt:lpstr>The river of life – What is the Significance of this water the deeper we go in, the more control we relinquish</vt:lpstr>
      <vt:lpstr>The river of life – What is the Significance of this water it promotes healing</vt:lpstr>
      <vt:lpstr>The river has a current what’s the significance?</vt:lpstr>
      <vt:lpstr>The incredible power of water</vt:lpstr>
      <vt:lpstr>How does a river change course? The buildup of sediment</vt:lpstr>
      <vt:lpstr>Sediment buildup causes a disconnect</vt:lpstr>
      <vt:lpstr>Sediment buildup can cause a disconnect </vt:lpstr>
      <vt:lpstr>Sediment buildup can cause a disconnect</vt:lpstr>
      <vt:lpstr>Clear out the buildup</vt:lpstr>
      <vt:lpstr>Clear out the buildup</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connected to the river</dc:title>
  <dc:creator>Karem Jackson</dc:creator>
  <cp:lastModifiedBy>Karem Jackson</cp:lastModifiedBy>
  <cp:revision>19</cp:revision>
  <cp:lastPrinted>2024-01-10T23:31:34Z</cp:lastPrinted>
  <dcterms:created xsi:type="dcterms:W3CDTF">2024-01-10T19:29:18Z</dcterms:created>
  <dcterms:modified xsi:type="dcterms:W3CDTF">2024-01-10T23:59:29Z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0x010100590D9AE18856FA40B337921422F1311E</vt:lpwstr>
  </property>
</Properties>
</file>